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2" r:id="rId3"/>
    <p:sldId id="257" r:id="rId4"/>
    <p:sldId id="308" r:id="rId5"/>
    <p:sldId id="264" r:id="rId6"/>
    <p:sldId id="258" r:id="rId7"/>
    <p:sldId id="265" r:id="rId8"/>
    <p:sldId id="295" r:id="rId9"/>
    <p:sldId id="321" r:id="rId10"/>
    <p:sldId id="307" r:id="rId11"/>
    <p:sldId id="317" r:id="rId12"/>
    <p:sldId id="318" r:id="rId13"/>
    <p:sldId id="266" r:id="rId14"/>
    <p:sldId id="319" r:id="rId15"/>
    <p:sldId id="320" r:id="rId16"/>
    <p:sldId id="315" r:id="rId17"/>
    <p:sldId id="316" r:id="rId18"/>
    <p:sldId id="312" r:id="rId19"/>
    <p:sldId id="313" r:id="rId20"/>
    <p:sldId id="314" r:id="rId21"/>
    <p:sldId id="323" r:id="rId22"/>
    <p:sldId id="325" r:id="rId23"/>
    <p:sldId id="324" r:id="rId24"/>
    <p:sldId id="326" r:id="rId25"/>
    <p:sldId id="327" r:id="rId26"/>
    <p:sldId id="328" r:id="rId27"/>
    <p:sldId id="32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COOP" initials="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-104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02137-E158-40E3-BEBF-0545E105CC7A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9E3A4-E34B-4502-922B-E762389C3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2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362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E6BE07-A649-46C0-BC62-217397B9BA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98611" y="130628"/>
            <a:ext cx="6527410" cy="6569612"/>
          </a:xfrm>
          <a:custGeom>
            <a:avLst/>
            <a:gdLst>
              <a:gd name="connsiteX0" fmla="*/ 4351607 w 6527410"/>
              <a:gd name="connsiteY0" fmla="*/ 1744394 h 6569612"/>
              <a:gd name="connsiteX1" fmla="*/ 6527410 w 6527410"/>
              <a:gd name="connsiteY1" fmla="*/ 1744394 h 6569612"/>
              <a:gd name="connsiteX2" fmla="*/ 6527410 w 6527410"/>
              <a:gd name="connsiteY2" fmla="*/ 4825218 h 6569612"/>
              <a:gd name="connsiteX3" fmla="*/ 4351607 w 6527410"/>
              <a:gd name="connsiteY3" fmla="*/ 4825218 h 6569612"/>
              <a:gd name="connsiteX4" fmla="*/ 0 w 6527410"/>
              <a:gd name="connsiteY4" fmla="*/ 0 h 6569612"/>
              <a:gd name="connsiteX5" fmla="*/ 4351607 w 6527410"/>
              <a:gd name="connsiteY5" fmla="*/ 0 h 6569612"/>
              <a:gd name="connsiteX6" fmla="*/ 4351607 w 6527410"/>
              <a:gd name="connsiteY6" fmla="*/ 1744394 h 6569612"/>
              <a:gd name="connsiteX7" fmla="*/ 2235009 w 6527410"/>
              <a:gd name="connsiteY7" fmla="*/ 1744394 h 6569612"/>
              <a:gd name="connsiteX8" fmla="*/ 2235009 w 6527410"/>
              <a:gd name="connsiteY8" fmla="*/ 4825218 h 6569612"/>
              <a:gd name="connsiteX9" fmla="*/ 4351607 w 6527410"/>
              <a:gd name="connsiteY9" fmla="*/ 4825218 h 6569612"/>
              <a:gd name="connsiteX10" fmla="*/ 4351607 w 6527410"/>
              <a:gd name="connsiteY10" fmla="*/ 6569612 h 6569612"/>
              <a:gd name="connsiteX11" fmla="*/ 0 w 6527410"/>
              <a:gd name="connsiteY11" fmla="*/ 6569612 h 656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27410" h="6569612">
                <a:moveTo>
                  <a:pt x="4351607" y="1744394"/>
                </a:moveTo>
                <a:lnTo>
                  <a:pt x="6527410" y="1744394"/>
                </a:lnTo>
                <a:lnTo>
                  <a:pt x="6527410" y="4825218"/>
                </a:lnTo>
                <a:lnTo>
                  <a:pt x="4351607" y="4825218"/>
                </a:lnTo>
                <a:close/>
                <a:moveTo>
                  <a:pt x="0" y="0"/>
                </a:moveTo>
                <a:lnTo>
                  <a:pt x="4351607" y="0"/>
                </a:lnTo>
                <a:lnTo>
                  <a:pt x="4351607" y="1744394"/>
                </a:lnTo>
                <a:lnTo>
                  <a:pt x="2235009" y="1744394"/>
                </a:lnTo>
                <a:lnTo>
                  <a:pt x="2235009" y="4825218"/>
                </a:lnTo>
                <a:lnTo>
                  <a:pt x="4351607" y="4825218"/>
                </a:lnTo>
                <a:lnTo>
                  <a:pt x="4351607" y="6569612"/>
                </a:lnTo>
                <a:lnTo>
                  <a:pt x="0" y="6569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6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2B0A55A-6161-4535-9AE6-25FBD528CC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742269"/>
            <a:ext cx="6168572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3F63D5-585E-4D14-820B-59CE4D72B3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68573" y="742269"/>
            <a:ext cx="6023427" cy="5297714"/>
          </a:xfrm>
          <a:custGeom>
            <a:avLst/>
            <a:gdLst>
              <a:gd name="connsiteX0" fmla="*/ 0 w 6154057"/>
              <a:gd name="connsiteY0" fmla="*/ 0 h 5297714"/>
              <a:gd name="connsiteX1" fmla="*/ 6154057 w 6154057"/>
              <a:gd name="connsiteY1" fmla="*/ 0 h 5297714"/>
              <a:gd name="connsiteX2" fmla="*/ 6154057 w 6154057"/>
              <a:gd name="connsiteY2" fmla="*/ 5297714 h 5297714"/>
              <a:gd name="connsiteX3" fmla="*/ 0 w 6154057"/>
              <a:gd name="connsiteY3" fmla="*/ 5297714 h 529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4057" h="5297714">
                <a:moveTo>
                  <a:pt x="0" y="0"/>
                </a:moveTo>
                <a:lnTo>
                  <a:pt x="6154057" y="0"/>
                </a:lnTo>
                <a:lnTo>
                  <a:pt x="6154057" y="5297714"/>
                </a:lnTo>
                <a:lnTo>
                  <a:pt x="0" y="5297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0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9F3AB5-D654-4554-A9FD-F32A9CE454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9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4CFC7A-E586-4577-B546-678A5A1520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0205" y="2087100"/>
            <a:ext cx="2979624" cy="3224722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2726A8-9963-44BE-AC92-924D631BF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132" y="1229256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3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3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3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3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45056C5-4E02-4E2D-A975-E8398E37A3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24132" y="3957942"/>
            <a:ext cx="1964083" cy="2125645"/>
          </a:xfrm>
          <a:custGeom>
            <a:avLst/>
            <a:gdLst>
              <a:gd name="connsiteX0" fmla="*/ 982042 w 1964083"/>
              <a:gd name="connsiteY0" fmla="*/ 0 h 2125645"/>
              <a:gd name="connsiteX1" fmla="*/ 1201273 w 1964083"/>
              <a:gd name="connsiteY1" fmla="*/ 52364 h 2125645"/>
              <a:gd name="connsiteX2" fmla="*/ 1744761 w 1964083"/>
              <a:gd name="connsiteY2" fmla="*/ 367144 h 2125645"/>
              <a:gd name="connsiteX3" fmla="*/ 1964083 w 1964083"/>
              <a:gd name="connsiteY3" fmla="*/ 747442 h 2125645"/>
              <a:gd name="connsiteX4" fmla="*/ 1964083 w 1964083"/>
              <a:gd name="connsiteY4" fmla="*/ 1378204 h 2125645"/>
              <a:gd name="connsiteX5" fmla="*/ 1744761 w 1964083"/>
              <a:gd name="connsiteY5" fmla="*/ 1758501 h 2125645"/>
              <a:gd name="connsiteX6" fmla="*/ 1201273 w 1964083"/>
              <a:gd name="connsiteY6" fmla="*/ 2073282 h 2125645"/>
              <a:gd name="connsiteX7" fmla="*/ 762810 w 1964083"/>
              <a:gd name="connsiteY7" fmla="*/ 2073282 h 2125645"/>
              <a:gd name="connsiteX8" fmla="*/ 219323 w 1964083"/>
              <a:gd name="connsiteY8" fmla="*/ 1758501 h 2125645"/>
              <a:gd name="connsiteX9" fmla="*/ 0 w 1964083"/>
              <a:gd name="connsiteY9" fmla="*/ 1378204 h 2125645"/>
              <a:gd name="connsiteX10" fmla="*/ 0 w 1964083"/>
              <a:gd name="connsiteY10" fmla="*/ 747442 h 2125645"/>
              <a:gd name="connsiteX11" fmla="*/ 219323 w 1964083"/>
              <a:gd name="connsiteY11" fmla="*/ 367144 h 2125645"/>
              <a:gd name="connsiteX12" fmla="*/ 762810 w 1964083"/>
              <a:gd name="connsiteY12" fmla="*/ 52364 h 2125645"/>
              <a:gd name="connsiteX13" fmla="*/ 982042 w 1964083"/>
              <a:gd name="connsiteY13" fmla="*/ 0 h 2125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4083" h="2125645">
                <a:moveTo>
                  <a:pt x="982042" y="0"/>
                </a:moveTo>
                <a:cubicBezTo>
                  <a:pt x="1061514" y="0"/>
                  <a:pt x="1140987" y="17455"/>
                  <a:pt x="1201273" y="52364"/>
                </a:cubicBezTo>
                <a:lnTo>
                  <a:pt x="1744761" y="367144"/>
                </a:lnTo>
                <a:cubicBezTo>
                  <a:pt x="1865424" y="436962"/>
                  <a:pt x="1964083" y="608106"/>
                  <a:pt x="1964083" y="747442"/>
                </a:cubicBezTo>
                <a:lnTo>
                  <a:pt x="1964083" y="1378204"/>
                </a:lnTo>
                <a:cubicBezTo>
                  <a:pt x="1964083" y="1517539"/>
                  <a:pt x="1865424" y="1688683"/>
                  <a:pt x="1744761" y="1758501"/>
                </a:cubicBezTo>
                <a:lnTo>
                  <a:pt x="1201273" y="2073282"/>
                </a:lnTo>
                <a:cubicBezTo>
                  <a:pt x="1080700" y="2143100"/>
                  <a:pt x="883383" y="2143100"/>
                  <a:pt x="762810" y="2073282"/>
                </a:cubicBezTo>
                <a:lnTo>
                  <a:pt x="219323" y="1758501"/>
                </a:lnTo>
                <a:cubicBezTo>
                  <a:pt x="98659" y="1688683"/>
                  <a:pt x="0" y="1517539"/>
                  <a:pt x="0" y="1378204"/>
                </a:cubicBezTo>
                <a:lnTo>
                  <a:pt x="0" y="747442"/>
                </a:lnTo>
                <a:cubicBezTo>
                  <a:pt x="0" y="608106"/>
                  <a:pt x="98659" y="436962"/>
                  <a:pt x="219323" y="367144"/>
                </a:cubicBezTo>
                <a:lnTo>
                  <a:pt x="762810" y="52364"/>
                </a:lnTo>
                <a:cubicBezTo>
                  <a:pt x="823097" y="17455"/>
                  <a:pt x="902569" y="0"/>
                  <a:pt x="982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30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A8C0A9-E3AA-4300-BBD1-4D54B127B5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8206" y="1070202"/>
            <a:ext cx="4234023" cy="4582306"/>
          </a:xfrm>
          <a:custGeom>
            <a:avLst/>
            <a:gdLst>
              <a:gd name="connsiteX0" fmla="*/ 2117012 w 4234023"/>
              <a:gd name="connsiteY0" fmla="*/ 0 h 4582306"/>
              <a:gd name="connsiteX1" fmla="*/ 2589615 w 4234023"/>
              <a:gd name="connsiteY1" fmla="*/ 112881 h 4582306"/>
              <a:gd name="connsiteX2" fmla="*/ 3761224 w 4234023"/>
              <a:gd name="connsiteY2" fmla="*/ 791462 h 4582306"/>
              <a:gd name="connsiteX3" fmla="*/ 4234023 w 4234023"/>
              <a:gd name="connsiteY3" fmla="*/ 1611279 h 4582306"/>
              <a:gd name="connsiteX4" fmla="*/ 4234023 w 4234023"/>
              <a:gd name="connsiteY4" fmla="*/ 2971028 h 4582306"/>
              <a:gd name="connsiteX5" fmla="*/ 3761224 w 4234023"/>
              <a:gd name="connsiteY5" fmla="*/ 3790845 h 4582306"/>
              <a:gd name="connsiteX6" fmla="*/ 2589615 w 4234023"/>
              <a:gd name="connsiteY6" fmla="*/ 4469425 h 4582306"/>
              <a:gd name="connsiteX7" fmla="*/ 1644408 w 4234023"/>
              <a:gd name="connsiteY7" fmla="*/ 4469425 h 4582306"/>
              <a:gd name="connsiteX8" fmla="*/ 472799 w 4234023"/>
              <a:gd name="connsiteY8" fmla="*/ 3790845 h 4582306"/>
              <a:gd name="connsiteX9" fmla="*/ 0 w 4234023"/>
              <a:gd name="connsiteY9" fmla="*/ 2971028 h 4582306"/>
              <a:gd name="connsiteX10" fmla="*/ 0 w 4234023"/>
              <a:gd name="connsiteY10" fmla="*/ 1611279 h 4582306"/>
              <a:gd name="connsiteX11" fmla="*/ 472799 w 4234023"/>
              <a:gd name="connsiteY11" fmla="*/ 791462 h 4582306"/>
              <a:gd name="connsiteX12" fmla="*/ 1644408 w 4234023"/>
              <a:gd name="connsiteY12" fmla="*/ 112881 h 4582306"/>
              <a:gd name="connsiteX13" fmla="*/ 2117012 w 4234023"/>
              <a:gd name="connsiteY13" fmla="*/ 0 h 4582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34023" h="4582306">
                <a:moveTo>
                  <a:pt x="2117012" y="0"/>
                </a:moveTo>
                <a:cubicBezTo>
                  <a:pt x="2288333" y="0"/>
                  <a:pt x="2459654" y="37627"/>
                  <a:pt x="2589615" y="112881"/>
                </a:cubicBezTo>
                <a:lnTo>
                  <a:pt x="3761224" y="791462"/>
                </a:lnTo>
                <a:cubicBezTo>
                  <a:pt x="4021342" y="941970"/>
                  <a:pt x="4234023" y="1310909"/>
                  <a:pt x="4234023" y="1611279"/>
                </a:cubicBezTo>
                <a:lnTo>
                  <a:pt x="4234023" y="2971028"/>
                </a:lnTo>
                <a:cubicBezTo>
                  <a:pt x="4234023" y="3271397"/>
                  <a:pt x="4021342" y="3640336"/>
                  <a:pt x="3761224" y="3790845"/>
                </a:cubicBezTo>
                <a:lnTo>
                  <a:pt x="2589615" y="4469425"/>
                </a:lnTo>
                <a:cubicBezTo>
                  <a:pt x="2329693" y="4619933"/>
                  <a:pt x="1904330" y="4619933"/>
                  <a:pt x="1644408" y="4469425"/>
                </a:cubicBezTo>
                <a:lnTo>
                  <a:pt x="472799" y="3790845"/>
                </a:lnTo>
                <a:cubicBezTo>
                  <a:pt x="212681" y="3640336"/>
                  <a:pt x="0" y="3271397"/>
                  <a:pt x="0" y="2971028"/>
                </a:cubicBezTo>
                <a:lnTo>
                  <a:pt x="0" y="1611279"/>
                </a:lnTo>
                <a:cubicBezTo>
                  <a:pt x="0" y="1310909"/>
                  <a:pt x="212681" y="941970"/>
                  <a:pt x="472799" y="791462"/>
                </a:cubicBezTo>
                <a:lnTo>
                  <a:pt x="1644408" y="112881"/>
                </a:lnTo>
                <a:cubicBezTo>
                  <a:pt x="1774369" y="37627"/>
                  <a:pt x="1945691" y="0"/>
                  <a:pt x="21170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2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3BF39-68BE-4AAB-8C8F-4AF9B278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 flipH="1">
            <a:off x="2338637" y="1078855"/>
            <a:ext cx="5447840" cy="4661546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9A9B1DD-8DA6-43CB-B921-D0452A7C0A0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44636" y="1344318"/>
            <a:ext cx="3733800" cy="301681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B43F7-CED0-46A6-9E2B-CCAF4774F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" b="10616"/>
          <a:stretch/>
        </p:blipFill>
        <p:spPr>
          <a:xfrm>
            <a:off x="76200" y="2806700"/>
            <a:ext cx="3428548" cy="2933701"/>
          </a:xfrm>
          <a:prstGeom prst="rect">
            <a:avLst/>
          </a:prstGeom>
        </p:spPr>
      </p:pic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3430664-03F3-4C31-B7F5-4326D87DE0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472273" y="2983229"/>
            <a:ext cx="2349833" cy="1898605"/>
          </a:xfrm>
          <a:custGeom>
            <a:avLst/>
            <a:gdLst>
              <a:gd name="connsiteX0" fmla="*/ 0 w 4445000"/>
              <a:gd name="connsiteY0" fmla="*/ 0 h 3591446"/>
              <a:gd name="connsiteX1" fmla="*/ 4216400 w 4445000"/>
              <a:gd name="connsiteY1" fmla="*/ 1104900 h 3591446"/>
              <a:gd name="connsiteX2" fmla="*/ 4445000 w 4445000"/>
              <a:gd name="connsiteY2" fmla="*/ 3591446 h 3591446"/>
              <a:gd name="connsiteX3" fmla="*/ 241300 w 4445000"/>
              <a:gd name="connsiteY3" fmla="*/ 3223146 h 359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3591446">
                <a:moveTo>
                  <a:pt x="0" y="0"/>
                </a:moveTo>
                <a:lnTo>
                  <a:pt x="4216400" y="1104900"/>
                </a:lnTo>
                <a:lnTo>
                  <a:pt x="4445000" y="3591446"/>
                </a:lnTo>
                <a:lnTo>
                  <a:pt x="241300" y="32231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249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E851B3-264C-4894-92C0-EC74C3E792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22625" cy="287382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1287E22-2065-4A84-A4CF-C834785E9F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873829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4BBA596-10A2-4581-A6B2-FB32CF17C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4876800"/>
            <a:ext cx="3222625" cy="19884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D8C072F-A2DE-4322-BA43-0BE6895D4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5714" y="0"/>
            <a:ext cx="5892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B5A10FA-8F7A-45C7-9107-04F072C2C2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8513" y="0"/>
            <a:ext cx="3033487" cy="686525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A0AB34-4C01-4A8C-A211-DA4C052442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6050" y="1311405"/>
            <a:ext cx="4043307" cy="4375903"/>
          </a:xfrm>
          <a:custGeom>
            <a:avLst/>
            <a:gdLst>
              <a:gd name="connsiteX0" fmla="*/ 2021653 w 4043307"/>
              <a:gd name="connsiteY0" fmla="*/ 976115 h 4375903"/>
              <a:gd name="connsiteX1" fmla="*/ 2271610 w 4043307"/>
              <a:gd name="connsiteY1" fmla="*/ 1035817 h 4375903"/>
              <a:gd name="connsiteX2" fmla="*/ 2891268 w 4043307"/>
              <a:gd name="connsiteY2" fmla="*/ 1394715 h 4375903"/>
              <a:gd name="connsiteX3" fmla="*/ 3141329 w 4043307"/>
              <a:gd name="connsiteY3" fmla="*/ 1828312 h 4375903"/>
              <a:gd name="connsiteX4" fmla="*/ 3141329 w 4043307"/>
              <a:gd name="connsiteY4" fmla="*/ 2547476 h 4375903"/>
              <a:gd name="connsiteX5" fmla="*/ 2891268 w 4043307"/>
              <a:gd name="connsiteY5" fmla="*/ 2981073 h 4375903"/>
              <a:gd name="connsiteX6" fmla="*/ 2271610 w 4043307"/>
              <a:gd name="connsiteY6" fmla="*/ 3339971 h 4375903"/>
              <a:gd name="connsiteX7" fmla="*/ 1771696 w 4043307"/>
              <a:gd name="connsiteY7" fmla="*/ 3339971 h 4375903"/>
              <a:gd name="connsiteX8" fmla="*/ 1152038 w 4043307"/>
              <a:gd name="connsiteY8" fmla="*/ 2981073 h 4375903"/>
              <a:gd name="connsiteX9" fmla="*/ 901977 w 4043307"/>
              <a:gd name="connsiteY9" fmla="*/ 2547476 h 4375903"/>
              <a:gd name="connsiteX10" fmla="*/ 901977 w 4043307"/>
              <a:gd name="connsiteY10" fmla="*/ 1828312 h 4375903"/>
              <a:gd name="connsiteX11" fmla="*/ 1152038 w 4043307"/>
              <a:gd name="connsiteY11" fmla="*/ 1394715 h 4375903"/>
              <a:gd name="connsiteX12" fmla="*/ 1771696 w 4043307"/>
              <a:gd name="connsiteY12" fmla="*/ 1035817 h 4375903"/>
              <a:gd name="connsiteX13" fmla="*/ 2021653 w 4043307"/>
              <a:gd name="connsiteY13" fmla="*/ 976115 h 4375903"/>
              <a:gd name="connsiteX14" fmla="*/ 2021655 w 4043307"/>
              <a:gd name="connsiteY14" fmla="*/ 598906 h 4375903"/>
              <a:gd name="connsiteX15" fmla="*/ 1693872 w 4043307"/>
              <a:gd name="connsiteY15" fmla="*/ 677197 h 4375903"/>
              <a:gd name="connsiteX16" fmla="*/ 881279 w 4043307"/>
              <a:gd name="connsiteY16" fmla="*/ 1147840 h 4375903"/>
              <a:gd name="connsiteX17" fmla="*/ 553360 w 4043307"/>
              <a:gd name="connsiteY17" fmla="*/ 1716440 h 4375903"/>
              <a:gd name="connsiteX18" fmla="*/ 553360 w 4043307"/>
              <a:gd name="connsiteY18" fmla="*/ 2659521 h 4375903"/>
              <a:gd name="connsiteX19" fmla="*/ 881279 w 4043307"/>
              <a:gd name="connsiteY19" fmla="*/ 3228121 h 4375903"/>
              <a:gd name="connsiteX20" fmla="*/ 1693872 w 4043307"/>
              <a:gd name="connsiteY20" fmla="*/ 3698763 h 4375903"/>
              <a:gd name="connsiteX21" fmla="*/ 2349438 w 4043307"/>
              <a:gd name="connsiteY21" fmla="*/ 3698763 h 4375903"/>
              <a:gd name="connsiteX22" fmla="*/ 3162030 w 4043307"/>
              <a:gd name="connsiteY22" fmla="*/ 3228121 h 4375903"/>
              <a:gd name="connsiteX23" fmla="*/ 3489949 w 4043307"/>
              <a:gd name="connsiteY23" fmla="*/ 2659521 h 4375903"/>
              <a:gd name="connsiteX24" fmla="*/ 3489949 w 4043307"/>
              <a:gd name="connsiteY24" fmla="*/ 1716440 h 4375903"/>
              <a:gd name="connsiteX25" fmla="*/ 3162030 w 4043307"/>
              <a:gd name="connsiteY25" fmla="*/ 1147840 h 4375903"/>
              <a:gd name="connsiteX26" fmla="*/ 2349438 w 4043307"/>
              <a:gd name="connsiteY26" fmla="*/ 677197 h 4375903"/>
              <a:gd name="connsiteX27" fmla="*/ 2021655 w 4043307"/>
              <a:gd name="connsiteY27" fmla="*/ 598906 h 4375903"/>
              <a:gd name="connsiteX28" fmla="*/ 2021654 w 4043307"/>
              <a:gd name="connsiteY28" fmla="*/ 0 h 4375903"/>
              <a:gd name="connsiteX29" fmla="*/ 2472969 w 4043307"/>
              <a:gd name="connsiteY29" fmla="*/ 107797 h 4375903"/>
              <a:gd name="connsiteX30" fmla="*/ 3591805 w 4043307"/>
              <a:gd name="connsiteY30" fmla="*/ 755812 h 4375903"/>
              <a:gd name="connsiteX31" fmla="*/ 4043307 w 4043307"/>
              <a:gd name="connsiteY31" fmla="*/ 1538701 h 4375903"/>
              <a:gd name="connsiteX32" fmla="*/ 4043307 w 4043307"/>
              <a:gd name="connsiteY32" fmla="*/ 2837202 h 4375903"/>
              <a:gd name="connsiteX33" fmla="*/ 3591805 w 4043307"/>
              <a:gd name="connsiteY33" fmla="*/ 3620092 h 4375903"/>
              <a:gd name="connsiteX34" fmla="*/ 2472969 w 4043307"/>
              <a:gd name="connsiteY34" fmla="*/ 4268107 h 4375903"/>
              <a:gd name="connsiteX35" fmla="*/ 1570338 w 4043307"/>
              <a:gd name="connsiteY35" fmla="*/ 4268107 h 4375903"/>
              <a:gd name="connsiteX36" fmla="*/ 451503 w 4043307"/>
              <a:gd name="connsiteY36" fmla="*/ 3620092 h 4375903"/>
              <a:gd name="connsiteX37" fmla="*/ 0 w 4043307"/>
              <a:gd name="connsiteY37" fmla="*/ 2837202 h 4375903"/>
              <a:gd name="connsiteX38" fmla="*/ 0 w 4043307"/>
              <a:gd name="connsiteY38" fmla="*/ 1538701 h 4375903"/>
              <a:gd name="connsiteX39" fmla="*/ 451503 w 4043307"/>
              <a:gd name="connsiteY39" fmla="*/ 755812 h 4375903"/>
              <a:gd name="connsiteX40" fmla="*/ 1570338 w 4043307"/>
              <a:gd name="connsiteY40" fmla="*/ 107797 h 4375903"/>
              <a:gd name="connsiteX41" fmla="*/ 2021654 w 4043307"/>
              <a:gd name="connsiteY41" fmla="*/ 0 h 437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043307" h="4375903">
                <a:moveTo>
                  <a:pt x="2021653" y="976115"/>
                </a:moveTo>
                <a:cubicBezTo>
                  <a:pt x="2112264" y="976115"/>
                  <a:pt x="2202875" y="996016"/>
                  <a:pt x="2271610" y="1035817"/>
                </a:cubicBezTo>
                <a:lnTo>
                  <a:pt x="2891268" y="1394715"/>
                </a:lnTo>
                <a:cubicBezTo>
                  <a:pt x="3028843" y="1474318"/>
                  <a:pt x="3141329" y="1669448"/>
                  <a:pt x="3141329" y="1828312"/>
                </a:cubicBezTo>
                <a:lnTo>
                  <a:pt x="3141329" y="2547476"/>
                </a:lnTo>
                <a:cubicBezTo>
                  <a:pt x="3141329" y="2706340"/>
                  <a:pt x="3028843" y="2901470"/>
                  <a:pt x="2891268" y="2981073"/>
                </a:cubicBezTo>
                <a:lnTo>
                  <a:pt x="2271610" y="3339971"/>
                </a:lnTo>
                <a:cubicBezTo>
                  <a:pt x="2134139" y="3419574"/>
                  <a:pt x="1909167" y="3419574"/>
                  <a:pt x="1771696" y="3339971"/>
                </a:cubicBezTo>
                <a:lnTo>
                  <a:pt x="1152038" y="2981073"/>
                </a:lnTo>
                <a:cubicBezTo>
                  <a:pt x="1014463" y="2901470"/>
                  <a:pt x="901977" y="2706340"/>
                  <a:pt x="901977" y="2547476"/>
                </a:cubicBezTo>
                <a:lnTo>
                  <a:pt x="901977" y="1828312"/>
                </a:lnTo>
                <a:cubicBezTo>
                  <a:pt x="901977" y="1669448"/>
                  <a:pt x="1014463" y="1474318"/>
                  <a:pt x="1152038" y="1394715"/>
                </a:cubicBezTo>
                <a:lnTo>
                  <a:pt x="1771696" y="1035817"/>
                </a:lnTo>
                <a:cubicBezTo>
                  <a:pt x="1840432" y="996016"/>
                  <a:pt x="1931042" y="976115"/>
                  <a:pt x="2021653" y="976115"/>
                </a:cubicBezTo>
                <a:close/>
                <a:moveTo>
                  <a:pt x="2021655" y="598906"/>
                </a:moveTo>
                <a:cubicBezTo>
                  <a:pt x="1902832" y="598906"/>
                  <a:pt x="1784009" y="625003"/>
                  <a:pt x="1693872" y="677197"/>
                </a:cubicBezTo>
                <a:lnTo>
                  <a:pt x="881279" y="1147840"/>
                </a:lnTo>
                <a:cubicBezTo>
                  <a:pt x="700869" y="1252228"/>
                  <a:pt x="553360" y="1508113"/>
                  <a:pt x="553360" y="1716440"/>
                </a:cubicBezTo>
                <a:lnTo>
                  <a:pt x="553360" y="2659521"/>
                </a:lnTo>
                <a:cubicBezTo>
                  <a:pt x="553360" y="2867848"/>
                  <a:pt x="700869" y="3123733"/>
                  <a:pt x="881279" y="3228121"/>
                </a:cubicBezTo>
                <a:lnTo>
                  <a:pt x="1693872" y="3698763"/>
                </a:lnTo>
                <a:cubicBezTo>
                  <a:pt x="1874145" y="3803151"/>
                  <a:pt x="2169164" y="3803151"/>
                  <a:pt x="2349438" y="3698763"/>
                </a:cubicBezTo>
                <a:lnTo>
                  <a:pt x="3162030" y="3228121"/>
                </a:lnTo>
                <a:cubicBezTo>
                  <a:pt x="3342440" y="3123733"/>
                  <a:pt x="3489949" y="2867848"/>
                  <a:pt x="3489949" y="2659521"/>
                </a:cubicBezTo>
                <a:lnTo>
                  <a:pt x="3489949" y="1716440"/>
                </a:lnTo>
                <a:cubicBezTo>
                  <a:pt x="3489949" y="1508113"/>
                  <a:pt x="3342440" y="1252228"/>
                  <a:pt x="3162030" y="1147840"/>
                </a:cubicBezTo>
                <a:lnTo>
                  <a:pt x="2349438" y="677197"/>
                </a:lnTo>
                <a:cubicBezTo>
                  <a:pt x="2259301" y="625003"/>
                  <a:pt x="2140478" y="598906"/>
                  <a:pt x="2021655" y="598906"/>
                </a:cubicBezTo>
                <a:close/>
                <a:moveTo>
                  <a:pt x="2021654" y="0"/>
                </a:moveTo>
                <a:cubicBezTo>
                  <a:pt x="2185258" y="0"/>
                  <a:pt x="2348862" y="35932"/>
                  <a:pt x="2472969" y="107797"/>
                </a:cubicBezTo>
                <a:lnTo>
                  <a:pt x="3591805" y="755812"/>
                </a:lnTo>
                <a:cubicBezTo>
                  <a:pt x="3840206" y="899541"/>
                  <a:pt x="4043307" y="1251861"/>
                  <a:pt x="4043307" y="1538701"/>
                </a:cubicBezTo>
                <a:lnTo>
                  <a:pt x="4043307" y="2837202"/>
                </a:lnTo>
                <a:cubicBezTo>
                  <a:pt x="4043307" y="3124042"/>
                  <a:pt x="3840206" y="3476363"/>
                  <a:pt x="3591805" y="3620092"/>
                </a:cubicBezTo>
                <a:lnTo>
                  <a:pt x="2472969" y="4268107"/>
                </a:lnTo>
                <a:cubicBezTo>
                  <a:pt x="2224755" y="4411835"/>
                  <a:pt x="1818552" y="4411835"/>
                  <a:pt x="1570338" y="4268107"/>
                </a:cubicBezTo>
                <a:lnTo>
                  <a:pt x="451503" y="3620092"/>
                </a:lnTo>
                <a:cubicBezTo>
                  <a:pt x="203101" y="3476363"/>
                  <a:pt x="0" y="3124042"/>
                  <a:pt x="0" y="2837202"/>
                </a:cubicBezTo>
                <a:lnTo>
                  <a:pt x="0" y="1538701"/>
                </a:lnTo>
                <a:cubicBezTo>
                  <a:pt x="0" y="1251861"/>
                  <a:pt x="203101" y="899541"/>
                  <a:pt x="451503" y="755812"/>
                </a:cubicBezTo>
                <a:lnTo>
                  <a:pt x="1570338" y="107797"/>
                </a:lnTo>
                <a:cubicBezTo>
                  <a:pt x="1694445" y="35932"/>
                  <a:pt x="1858050" y="0"/>
                  <a:pt x="2021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5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532F3A-C86B-4320-AFAE-E089961D8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8286" y="1092152"/>
            <a:ext cx="2883872" cy="3676196"/>
          </a:xfrm>
          <a:custGeom>
            <a:avLst/>
            <a:gdLst>
              <a:gd name="connsiteX0" fmla="*/ 0 w 2883872"/>
              <a:gd name="connsiteY0" fmla="*/ 0 h 3676196"/>
              <a:gd name="connsiteX1" fmla="*/ 2883872 w 2883872"/>
              <a:gd name="connsiteY1" fmla="*/ 0 h 3676196"/>
              <a:gd name="connsiteX2" fmla="*/ 2883872 w 2883872"/>
              <a:gd name="connsiteY2" fmla="*/ 3676196 h 3676196"/>
              <a:gd name="connsiteX3" fmla="*/ 0 w 2883872"/>
              <a:gd name="connsiteY3" fmla="*/ 3676196 h 367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3872" h="3676196">
                <a:moveTo>
                  <a:pt x="0" y="0"/>
                </a:moveTo>
                <a:lnTo>
                  <a:pt x="2883872" y="0"/>
                </a:lnTo>
                <a:lnTo>
                  <a:pt x="2883872" y="3676196"/>
                </a:lnTo>
                <a:lnTo>
                  <a:pt x="0" y="36761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0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36B592D-4C6D-49FD-AEDD-F2295EE88F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5600" y="2416625"/>
            <a:ext cx="2965342" cy="3295127"/>
          </a:xfrm>
          <a:custGeom>
            <a:avLst/>
            <a:gdLst>
              <a:gd name="connsiteX0" fmla="*/ 0 w 2965342"/>
              <a:gd name="connsiteY0" fmla="*/ 0 h 3295127"/>
              <a:gd name="connsiteX1" fmla="*/ 975728 w 2965342"/>
              <a:gd name="connsiteY1" fmla="*/ 0 h 3295127"/>
              <a:gd name="connsiteX2" fmla="*/ 2965342 w 2965342"/>
              <a:gd name="connsiteY2" fmla="*/ 0 h 3295127"/>
              <a:gd name="connsiteX3" fmla="*/ 2965342 w 2965342"/>
              <a:gd name="connsiteY3" fmla="*/ 3295127 h 3295127"/>
              <a:gd name="connsiteX4" fmla="*/ 975728 w 2965342"/>
              <a:gd name="connsiteY4" fmla="*/ 3295127 h 3295127"/>
              <a:gd name="connsiteX5" fmla="*/ 0 w 2965342"/>
              <a:gd name="connsiteY5" fmla="*/ 3295127 h 329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5342" h="3295127">
                <a:moveTo>
                  <a:pt x="0" y="0"/>
                </a:moveTo>
                <a:lnTo>
                  <a:pt x="975728" y="0"/>
                </a:lnTo>
                <a:lnTo>
                  <a:pt x="2965342" y="0"/>
                </a:lnTo>
                <a:lnTo>
                  <a:pt x="2965342" y="3295127"/>
                </a:lnTo>
                <a:lnTo>
                  <a:pt x="975728" y="3295127"/>
                </a:lnTo>
                <a:lnTo>
                  <a:pt x="0" y="3295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BFAD4-EC26-44AE-88BD-9759F9475E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29712" y="1"/>
            <a:ext cx="4462288" cy="6609347"/>
          </a:xfrm>
          <a:custGeom>
            <a:avLst/>
            <a:gdLst>
              <a:gd name="connsiteX0" fmla="*/ 0 w 4462288"/>
              <a:gd name="connsiteY0" fmla="*/ 0 h 6609347"/>
              <a:gd name="connsiteX1" fmla="*/ 4462288 w 4462288"/>
              <a:gd name="connsiteY1" fmla="*/ 0 h 6609347"/>
              <a:gd name="connsiteX2" fmla="*/ 4462288 w 4462288"/>
              <a:gd name="connsiteY2" fmla="*/ 6609347 h 6609347"/>
              <a:gd name="connsiteX3" fmla="*/ 0 w 4462288"/>
              <a:gd name="connsiteY3" fmla="*/ 6609347 h 6609347"/>
              <a:gd name="connsiteX4" fmla="*/ 0 w 4462288"/>
              <a:gd name="connsiteY4" fmla="*/ 5872133 h 6609347"/>
              <a:gd name="connsiteX5" fmla="*/ 2231144 w 4462288"/>
              <a:gd name="connsiteY5" fmla="*/ 5872133 h 6609347"/>
              <a:gd name="connsiteX6" fmla="*/ 2231144 w 4462288"/>
              <a:gd name="connsiteY6" fmla="*/ 2196077 h 6609347"/>
              <a:gd name="connsiteX7" fmla="*/ 0 w 4462288"/>
              <a:gd name="connsiteY7" fmla="*/ 2196077 h 660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62288" h="6609347">
                <a:moveTo>
                  <a:pt x="0" y="0"/>
                </a:moveTo>
                <a:lnTo>
                  <a:pt x="4462288" y="0"/>
                </a:lnTo>
                <a:lnTo>
                  <a:pt x="4462288" y="6609347"/>
                </a:lnTo>
                <a:lnTo>
                  <a:pt x="0" y="6609347"/>
                </a:lnTo>
                <a:lnTo>
                  <a:pt x="0" y="5872133"/>
                </a:lnTo>
                <a:lnTo>
                  <a:pt x="2231144" y="5872133"/>
                </a:lnTo>
                <a:lnTo>
                  <a:pt x="2231144" y="2196077"/>
                </a:lnTo>
                <a:lnTo>
                  <a:pt x="0" y="21960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1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85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91" r:id="rId2"/>
    <p:sldLayoutId id="2147483690" r:id="rId3"/>
    <p:sldLayoutId id="2147483688" r:id="rId4"/>
    <p:sldLayoutId id="2147483681" r:id="rId5"/>
    <p:sldLayoutId id="2147483677" r:id="rId6"/>
    <p:sldLayoutId id="2147483670" r:id="rId7"/>
    <p:sldLayoutId id="2147483664" r:id="rId8"/>
    <p:sldLayoutId id="2147483660" r:id="rId9"/>
    <p:sldLayoutId id="2147483658" r:id="rId10"/>
    <p:sldLayoutId id="2147483657" r:id="rId11"/>
    <p:sldLayoutId id="214748364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nb1212/TeamProject_Django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kostat.go.kr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hyperlink" Target="https://data.seoul.go.kr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.com/git-tutorial/kr/stepup/stepup1_5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>
            <a:extLst>
              <a:ext uri="{FF2B5EF4-FFF2-40B4-BE49-F238E27FC236}">
                <a16:creationId xmlns:a16="http://schemas.microsoft.com/office/drawing/2014/main" id="{FC3FE80E-7000-4006-9122-5C6DE1E865C5}"/>
              </a:ext>
            </a:extLst>
          </p:cNvPr>
          <p:cNvSpPr>
            <a:spLocks/>
          </p:cNvSpPr>
          <p:nvPr/>
        </p:nvSpPr>
        <p:spPr bwMode="auto">
          <a:xfrm>
            <a:off x="3516314" y="476842"/>
            <a:ext cx="5455553" cy="590431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F470440D-F9F7-427F-BC5A-D3A312150227}"/>
              </a:ext>
            </a:extLst>
          </p:cNvPr>
          <p:cNvSpPr>
            <a:spLocks/>
          </p:cNvSpPr>
          <p:nvPr/>
        </p:nvSpPr>
        <p:spPr bwMode="auto">
          <a:xfrm>
            <a:off x="3799868" y="798896"/>
            <a:ext cx="4860399" cy="52602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2A6087-5BB9-4751-BFB4-332A5030A02B}"/>
              </a:ext>
            </a:extLst>
          </p:cNvPr>
          <p:cNvGrpSpPr/>
          <p:nvPr/>
        </p:nvGrpSpPr>
        <p:grpSpPr>
          <a:xfrm>
            <a:off x="3097623" y="2397806"/>
            <a:ext cx="6234880" cy="1708189"/>
            <a:chOff x="3097623" y="2397806"/>
            <a:chExt cx="6234880" cy="17081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5180D28-00CD-441E-9102-73104123FDF6}"/>
                </a:ext>
              </a:extLst>
            </p:cNvPr>
            <p:cNvSpPr txBox="1"/>
            <p:nvPr/>
          </p:nvSpPr>
          <p:spPr>
            <a:xfrm>
              <a:off x="3827917" y="3767441"/>
              <a:ext cx="48323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600" spc="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데이터로 알아보는 서울의 미래</a:t>
              </a:r>
              <a:endParaRPr lang="en-US" sz="1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4EE743-5E87-4EA3-88B9-4023153265B6}"/>
                </a:ext>
              </a:extLst>
            </p:cNvPr>
            <p:cNvSpPr txBox="1"/>
            <p:nvPr/>
          </p:nvSpPr>
          <p:spPr bwMode="auto">
            <a:xfrm>
              <a:off x="3097623" y="2397806"/>
              <a:ext cx="623488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6000" spc="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  <a:cs typeface="Open Sans" panose="020B0606030504020204" pitchFamily="34" charset="0"/>
                </a:rPr>
                <a:t>미리서울</a:t>
              </a:r>
              <a:endParaRPr lang="en-US" sz="6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Open Sans" panose="020B0606030504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923" y="4529145"/>
            <a:ext cx="1266287" cy="75977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956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0F2308-F9D9-46F8-A5A4-95F70DA9E7BE}"/>
              </a:ext>
            </a:extLst>
          </p:cNvPr>
          <p:cNvSpPr txBox="1"/>
          <p:nvPr/>
        </p:nvSpPr>
        <p:spPr>
          <a:xfrm>
            <a:off x="3827917" y="4115171"/>
            <a:ext cx="483235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6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Open Sans" panose="020B0606030504020204" pitchFamily="34" charset="0"/>
              </a:rPr>
              <a:t>MINIMALPRESENTATION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3097623" y="2745536"/>
            <a:ext cx="62348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spc="6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simple</a:t>
            </a: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1750"/>
            <a:ext cx="12192000" cy="6858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766" y="855123"/>
            <a:ext cx="699284" cy="6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0F2308-F9D9-46F8-A5A4-95F70DA9E7BE}"/>
              </a:ext>
            </a:extLst>
          </p:cNvPr>
          <p:cNvSpPr txBox="1"/>
          <p:nvPr/>
        </p:nvSpPr>
        <p:spPr>
          <a:xfrm>
            <a:off x="3827917" y="4115171"/>
            <a:ext cx="4832350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6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Open Sans" panose="020B0606030504020204" pitchFamily="34" charset="0"/>
              </a:rPr>
              <a:t>MINIMALPRESENTATION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882D2-2362-4ED3-B1CB-DF91E427F8D0}"/>
              </a:ext>
            </a:extLst>
          </p:cNvPr>
          <p:cNvSpPr txBox="1"/>
          <p:nvPr/>
        </p:nvSpPr>
        <p:spPr bwMode="auto">
          <a:xfrm>
            <a:off x="3097623" y="2745536"/>
            <a:ext cx="62348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spc="6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Open Sans" panose="020B0606030504020204" pitchFamily="34" charset="0"/>
              </a:rPr>
              <a:t>simple</a:t>
            </a:r>
          </a:p>
        </p:txBody>
      </p:sp>
      <p:pic>
        <p:nvPicPr>
          <p:cNvPr id="3" name="그림 개체 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1" b="12101"/>
          <a:stretch>
            <a:fillRect/>
          </a:stretch>
        </p:blipFill>
        <p:spPr>
          <a:xfrm>
            <a:off x="0" y="-31750"/>
            <a:ext cx="12192000" cy="6858000"/>
          </a:xfr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9116290" y="107453"/>
            <a:ext cx="2915649" cy="2871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부트스트랩 </a:t>
            </a:r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활용</a:t>
            </a:r>
            <a:endParaRPr lang="en-US" altLang="ko-KR" b="1" dirty="0" smtClean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altLang="ko-KR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SCSS</a:t>
            </a:r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파일을</a:t>
            </a:r>
            <a:endParaRPr lang="en-US" altLang="ko-KR" b="1" dirty="0" smtClean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altLang="ko-KR" b="1" dirty="0" err="1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Vscode</a:t>
            </a:r>
            <a:r>
              <a:rPr lang="ko-KR" altLang="en-US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와 플러그인들을 활용해 편집</a:t>
            </a:r>
            <a:endParaRPr lang="en-US" altLang="ko-KR" b="1" dirty="0" smtClean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61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348344" y="1034855"/>
            <a:ext cx="3396342" cy="4761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F3F3DE-CDE8-40FE-8444-2A00C03CF895}"/>
              </a:ext>
            </a:extLst>
          </p:cNvPr>
          <p:cNvSpPr/>
          <p:nvPr/>
        </p:nvSpPr>
        <p:spPr>
          <a:xfrm>
            <a:off x="537821" y="3415433"/>
            <a:ext cx="301738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Url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과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setting.py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설정을 통해 여러 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Django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앱을 사용함으로써 팀원들의 분야 할당과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병합시의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충돌을 줄일 수 있었습니다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9DE4F-E738-44D8-87AB-291FDF2216A5}"/>
              </a:ext>
            </a:extLst>
          </p:cNvPr>
          <p:cNvSpPr txBox="1"/>
          <p:nvPr/>
        </p:nvSpPr>
        <p:spPr>
          <a:xfrm>
            <a:off x="959526" y="1632993"/>
            <a:ext cx="2448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Django</a:t>
            </a:r>
            <a:br>
              <a:rPr lang="en-US" altLang="ko-KR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다수의 </a:t>
            </a:r>
            <a:r>
              <a:rPr lang="en-US" altLang="ko-KR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App</a:t>
            </a: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사용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501" y="528955"/>
            <a:ext cx="4248743" cy="2886478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99" y="1365627"/>
            <a:ext cx="2838846" cy="2476846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057" y="4269513"/>
            <a:ext cx="5563376" cy="2219635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602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348344" y="1034855"/>
            <a:ext cx="3396342" cy="4761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F3F3DE-CDE8-40FE-8444-2A00C03CF895}"/>
              </a:ext>
            </a:extLst>
          </p:cNvPr>
          <p:cNvSpPr/>
          <p:nvPr/>
        </p:nvSpPr>
        <p:spPr>
          <a:xfrm>
            <a:off x="537821" y="3415433"/>
            <a:ext cx="3017388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서울시 범죄 데이터를 기반으로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상관관계 분석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시각화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Tensorflow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선형회귀</a:t>
            </a:r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 예측을 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수행</a:t>
            </a:r>
            <a:endParaRPr lang="en-US" altLang="ko-KR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ct val="150000"/>
              </a:lnSpc>
              <a:defRPr/>
            </a:pPr>
            <a:endParaRPr lang="id-ID" sz="11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9DE4F-E738-44D8-87AB-291FDF2216A5}"/>
              </a:ext>
            </a:extLst>
          </p:cNvPr>
          <p:cNvSpPr txBox="1"/>
          <p:nvPr/>
        </p:nvSpPr>
        <p:spPr>
          <a:xfrm>
            <a:off x="1067593" y="1440314"/>
            <a:ext cx="1957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서울 범죄 분석 페이지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93" y="108065"/>
            <a:ext cx="4451426" cy="501257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890" y="1440314"/>
            <a:ext cx="6811909" cy="5417546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99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542307" y="5237018"/>
            <a:ext cx="5978566" cy="1316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적절한 데이터 </a:t>
            </a:r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선정</a:t>
            </a:r>
            <a:endParaRPr lang="en-US" altLang="ko-KR" dirty="0" smtClean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plolty</a:t>
            </a:r>
            <a:r>
              <a:rPr lang="en-US" altLang="ko-KR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등 생소한 도구들을 사용하는 데 헤맸던 것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 분석 모델 설정</a:t>
            </a:r>
            <a:endParaRPr lang="en-US" altLang="ko-KR" dirty="0" smtClean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9DE4F-E738-44D8-87AB-291FDF2216A5}"/>
              </a:ext>
            </a:extLst>
          </p:cNvPr>
          <p:cNvSpPr txBox="1"/>
          <p:nvPr/>
        </p:nvSpPr>
        <p:spPr>
          <a:xfrm>
            <a:off x="4531821" y="4776213"/>
            <a:ext cx="22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어려웠던 점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45" y="456754"/>
            <a:ext cx="6672481" cy="3921975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770" y="456754"/>
            <a:ext cx="4722686" cy="1330325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19445" y="44077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시각화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597920" y="1827328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AJAX / </a:t>
            </a:r>
            <a:r>
              <a:rPr lang="ko-KR" altLang="en-US" dirty="0" smtClean="0"/>
              <a:t>예측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18" y="2392151"/>
            <a:ext cx="4682838" cy="201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2" y="256532"/>
            <a:ext cx="6073331" cy="226499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8201890" y="5237878"/>
            <a:ext cx="3574473" cy="1316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데이터 분석 모델 설정</a:t>
            </a:r>
            <a:endParaRPr lang="en-US" altLang="ko-KR" dirty="0" smtClean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통계 지식의 부족을 체감</a:t>
            </a:r>
            <a:endParaRPr lang="en-US" altLang="ko-KR" dirty="0" smtClean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정규성</a:t>
            </a:r>
            <a:r>
              <a:rPr lang="en-US" altLang="ko-KR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표준성 등의 조건 확인</a:t>
            </a:r>
            <a:endParaRPr lang="en-US" altLang="ko-KR" dirty="0" smtClean="0">
              <a:solidFill>
                <a:schemeClr val="tx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9DE4F-E738-44D8-87AB-291FDF2216A5}"/>
              </a:ext>
            </a:extLst>
          </p:cNvPr>
          <p:cNvSpPr txBox="1"/>
          <p:nvPr/>
        </p:nvSpPr>
        <p:spPr>
          <a:xfrm>
            <a:off x="9694948" y="4776213"/>
            <a:ext cx="22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어려웠던 점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74" y="256532"/>
            <a:ext cx="5229717" cy="3267662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8682182" y="3596205"/>
            <a:ext cx="390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Django template</a:t>
            </a:r>
            <a:r>
              <a:rPr lang="ko-KR" altLang="en-US" dirty="0" smtClean="0"/>
              <a:t>에서 받아 출력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92" y="2750721"/>
            <a:ext cx="3306101" cy="2487158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141" y="4200921"/>
            <a:ext cx="5487664" cy="2532303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57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02005" y="167780"/>
            <a:ext cx="6752286" cy="657696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7262427" y="167780"/>
            <a:ext cx="4742219" cy="65769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3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118268" y="167780"/>
            <a:ext cx="5977732" cy="657696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6261731" y="167780"/>
            <a:ext cx="5742916" cy="6576969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29C35C-4027-4A41-98D9-4F244F50E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 t="4467" r="11250" b="12457"/>
          <a:stretch/>
        </p:blipFill>
        <p:spPr>
          <a:xfrm>
            <a:off x="173684" y="3856965"/>
            <a:ext cx="5858184" cy="2833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6BFC7A-53B9-4090-AFDB-74107AE703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" t="912" r="4768" b="596"/>
          <a:stretch/>
        </p:blipFill>
        <p:spPr>
          <a:xfrm>
            <a:off x="6321505" y="1043112"/>
            <a:ext cx="5623367" cy="47382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F2CD38-44F1-43B8-B12E-0378EFCF2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85" y="3928768"/>
            <a:ext cx="1962424" cy="485843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071F57B-0953-4E60-B8F6-AD411068F744}"/>
              </a:ext>
            </a:extLst>
          </p:cNvPr>
          <p:cNvSpPr/>
          <p:nvPr/>
        </p:nvSpPr>
        <p:spPr>
          <a:xfrm rot="3163038">
            <a:off x="10867631" y="4405249"/>
            <a:ext cx="249382" cy="87745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CDBC0E-BC0F-4279-A380-26EED1DE7B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5"/>
          <a:stretch/>
        </p:blipFill>
        <p:spPr>
          <a:xfrm>
            <a:off x="2702370" y="1434429"/>
            <a:ext cx="3303970" cy="2671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C41EC2-0A9D-4634-80C9-A30B26C881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6"/>
          <a:stretch/>
        </p:blipFill>
        <p:spPr>
          <a:xfrm>
            <a:off x="187353" y="324611"/>
            <a:ext cx="2653166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6CB5E0-0514-4A81-BA57-13C84D1CAD93}"/>
              </a:ext>
            </a:extLst>
          </p:cNvPr>
          <p:cNvCxnSpPr>
            <a:cxnSpLocks/>
          </p:cNvCxnSpPr>
          <p:nvPr/>
        </p:nvCxnSpPr>
        <p:spPr>
          <a:xfrm>
            <a:off x="4847772" y="3455918"/>
            <a:ext cx="703942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2">
            <a:extLst>
              <a:ext uri="{FF2B5EF4-FFF2-40B4-BE49-F238E27FC236}">
                <a16:creationId xmlns:a16="http://schemas.microsoft.com/office/drawing/2014/main" id="{78E0AB68-65F5-4189-94E5-ECC9AE5C7596}"/>
              </a:ext>
            </a:extLst>
          </p:cNvPr>
          <p:cNvSpPr>
            <a:spLocks/>
          </p:cNvSpPr>
          <p:nvPr/>
        </p:nvSpPr>
        <p:spPr bwMode="auto">
          <a:xfrm>
            <a:off x="6472069" y="3263853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EB8304EA-DC4B-4808-8C5C-F3D7B2C0AC0F}"/>
              </a:ext>
            </a:extLst>
          </p:cNvPr>
          <p:cNvSpPr>
            <a:spLocks/>
          </p:cNvSpPr>
          <p:nvPr/>
        </p:nvSpPr>
        <p:spPr bwMode="auto">
          <a:xfrm>
            <a:off x="9953259" y="3263853"/>
            <a:ext cx="354933" cy="38412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9B73B6-4E21-4DE4-90E6-9C47CF9F6E08}"/>
              </a:ext>
            </a:extLst>
          </p:cNvPr>
          <p:cNvSpPr/>
          <p:nvPr/>
        </p:nvSpPr>
        <p:spPr>
          <a:xfrm>
            <a:off x="6649535" y="4373740"/>
            <a:ext cx="3157167" cy="1443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panose="020F0502020204030203" pitchFamily="34" charset="0"/>
              </a:rPr>
              <a:t>-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panose="020F0502020204030203" pitchFamily="34" charset="0"/>
              </a:rPr>
              <a:t>년도 별로 쓰레기 평균 양과</a:t>
            </a:r>
            <a:endParaRPr lang="en-US" altLang="ko-KR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Lato Light" panose="020F050202020403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panose="020F0502020204030203" pitchFamily="34" charset="0"/>
              </a:rPr>
              <a:t>각 구별 쓰레기 평균 양을 보고 </a:t>
            </a:r>
            <a:endParaRPr lang="en-US" altLang="ko-KR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Lato Light" panose="020F050202020403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panose="020F0502020204030203" pitchFamily="34" charset="0"/>
              </a:rPr>
              <a:t>서울시의 쓰레기 양을 파악할 수 있게 통계 및 시각화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Lato Light" panose="020F0502020204030203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id-ID" sz="1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Lato Light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F0184-DDE2-47E9-ADBF-1C2DCE2A997C}"/>
              </a:ext>
            </a:extLst>
          </p:cNvPr>
          <p:cNvSpPr txBox="1"/>
          <p:nvPr/>
        </p:nvSpPr>
        <p:spPr>
          <a:xfrm>
            <a:off x="6959724" y="3622442"/>
            <a:ext cx="2766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Lato" panose="020F0502020204030203" pitchFamily="34" charset="0"/>
              </a:rPr>
              <a:t>데이터 가공 후 통계</a:t>
            </a:r>
            <a:endParaRPr lang="en-US" sz="1600" b="1" spc="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74FC7-77C3-4E00-B511-77F6E2F30676}"/>
              </a:ext>
            </a:extLst>
          </p:cNvPr>
          <p:cNvSpPr txBox="1"/>
          <p:nvPr/>
        </p:nvSpPr>
        <p:spPr>
          <a:xfrm>
            <a:off x="7381702" y="1311405"/>
            <a:ext cx="370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spc="60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서울시 쓰레기 통계</a:t>
            </a:r>
            <a:endParaRPr lang="en-US" sz="3600" spc="6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1" y="713641"/>
            <a:ext cx="5533508" cy="47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6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2" y="537029"/>
            <a:ext cx="5893484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4A205-87AA-47E9-85A3-E9087369F6F3}"/>
              </a:ext>
            </a:extLst>
          </p:cNvPr>
          <p:cNvSpPr txBox="1"/>
          <p:nvPr/>
        </p:nvSpPr>
        <p:spPr>
          <a:xfrm>
            <a:off x="1599545" y="2807218"/>
            <a:ext cx="2987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6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LOREM IPSUM DOLOR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061C0A4A-2EF0-413C-BC8A-4500EF84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938" y="3221629"/>
            <a:ext cx="3572891" cy="191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Lorem Ipsum Dolor Far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far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away, behind the word mountains, far from the countries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Vokalia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and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Consonantia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, there live the blind texts. Separated they live in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Bookmarksgrove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right at the coast of the Semantics, a large language ocean. Lorem Ipsum Dolor Far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far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away, behind the word mountains, far from the countries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Vokalia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and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Consonantia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, there live the blind texts. Separated they live in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Bookmarksgrove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right at the coast of the Semantics, a large language ocean.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6575368" y="375956"/>
            <a:ext cx="4997540" cy="6092479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30930-2040-46BF-9FAB-1C01AC5C072F}"/>
              </a:ext>
            </a:extLst>
          </p:cNvPr>
          <p:cNvSpPr txBox="1"/>
          <p:nvPr/>
        </p:nvSpPr>
        <p:spPr>
          <a:xfrm>
            <a:off x="7443802" y="3228059"/>
            <a:ext cx="29876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latin typeface="+mj-ea"/>
                <a:ea typeface="+mj-ea"/>
                <a:cs typeface="Open Sans" panose="020B0606030504020204" pitchFamily="34" charset="0"/>
              </a:rPr>
              <a:t>Ajax</a:t>
            </a:r>
            <a:r>
              <a:rPr lang="ko-KR" altLang="en-US" sz="2000" b="1" dirty="0" smtClean="0">
                <a:latin typeface="+mj-ea"/>
                <a:ea typeface="+mj-ea"/>
                <a:cs typeface="Open Sans" panose="020B0606030504020204" pitchFamily="34" charset="0"/>
              </a:rPr>
              <a:t>를 이용한 데이터 전송</a:t>
            </a:r>
            <a:endParaRPr lang="en-US" sz="2000" b="1" dirty="0"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FAF349E0-FB95-493B-8428-FD9CDE9FA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647" y="4305323"/>
            <a:ext cx="275883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1400" dirty="0" smtClean="0">
                <a:latin typeface="+mn-ea"/>
                <a:cs typeface="Open Sans" panose="020B0606030504020204" pitchFamily="34" charset="0"/>
              </a:rPr>
              <a:t>서울시 쓰레기 통계와 시각화 한 자료를 보며 페이지에서 벗어나지 않고 예측을 할 수 있게 </a:t>
            </a:r>
            <a:r>
              <a:rPr lang="en-US" altLang="ko-KR" sz="1400" dirty="0" smtClean="0">
                <a:latin typeface="+mn-ea"/>
                <a:cs typeface="Open Sans" panose="020B0606030504020204" pitchFamily="34" charset="0"/>
              </a:rPr>
              <a:t>Ajax</a:t>
            </a:r>
            <a:r>
              <a:rPr lang="ko-KR" altLang="en-US" sz="1400" dirty="0" smtClean="0">
                <a:latin typeface="+mn-ea"/>
                <a:cs typeface="Open Sans" panose="020B0606030504020204" pitchFamily="34" charset="0"/>
              </a:rPr>
              <a:t>를 사용</a:t>
            </a:r>
            <a:r>
              <a:rPr lang="en-US" altLang="ko-KR" sz="1400" dirty="0" smtClean="0">
                <a:latin typeface="+mn-ea"/>
                <a:cs typeface="Open Sans" panose="020B0606030504020204" pitchFamily="34" charset="0"/>
              </a:rPr>
              <a:t>.</a:t>
            </a:r>
            <a:endParaRPr lang="en-US" altLang="en-US" sz="1400" dirty="0"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1231334" y="1049047"/>
            <a:ext cx="3724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welcom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</a:t>
            </a:r>
          </a:p>
          <a:p>
            <a:pPr algn="ctr"/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massage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1" y="690268"/>
            <a:ext cx="5448714" cy="50287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68" y="423728"/>
            <a:ext cx="4997540" cy="27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12">
            <a:extLst>
              <a:ext uri="{FF2B5EF4-FFF2-40B4-BE49-F238E27FC236}">
                <a16:creationId xmlns:a16="http://schemas.microsoft.com/office/drawing/2014/main" id="{EEC27A92-01D5-4A6F-8521-6192906E9A30}"/>
              </a:ext>
            </a:extLst>
          </p:cNvPr>
          <p:cNvSpPr>
            <a:spLocks/>
          </p:cNvSpPr>
          <p:nvPr/>
        </p:nvSpPr>
        <p:spPr bwMode="auto">
          <a:xfrm>
            <a:off x="5916177" y="2638970"/>
            <a:ext cx="461319" cy="46210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0F5238-A677-4805-9791-8C66DB3CEC21}"/>
              </a:ext>
            </a:extLst>
          </p:cNvPr>
          <p:cNvGrpSpPr/>
          <p:nvPr/>
        </p:nvGrpSpPr>
        <p:grpSpPr>
          <a:xfrm>
            <a:off x="1941777" y="2638970"/>
            <a:ext cx="317010" cy="462107"/>
            <a:chOff x="3582988" y="3510757"/>
            <a:chExt cx="319088" cy="4651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AutoShape 113">
              <a:extLst>
                <a:ext uri="{FF2B5EF4-FFF2-40B4-BE49-F238E27FC236}">
                  <a16:creationId xmlns:a16="http://schemas.microsoft.com/office/drawing/2014/main" id="{72137168-2552-478F-9819-850AB6AF7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" name="AutoShape 114">
              <a:extLst>
                <a:ext uri="{FF2B5EF4-FFF2-40B4-BE49-F238E27FC236}">
                  <a16:creationId xmlns:a16="http://schemas.microsoft.com/office/drawing/2014/main" id="{6544059F-868D-4AAA-8425-7E47E87E1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43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9" name="AutoShape 130">
            <a:extLst>
              <a:ext uri="{FF2B5EF4-FFF2-40B4-BE49-F238E27FC236}">
                <a16:creationId xmlns:a16="http://schemas.microsoft.com/office/drawing/2014/main" id="{16C03138-34CF-4E73-B72D-B53B14116C50}"/>
              </a:ext>
            </a:extLst>
          </p:cNvPr>
          <p:cNvSpPr>
            <a:spLocks/>
          </p:cNvSpPr>
          <p:nvPr/>
        </p:nvSpPr>
        <p:spPr bwMode="auto">
          <a:xfrm>
            <a:off x="3768352" y="2642878"/>
            <a:ext cx="461319" cy="461319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algn="ctr" defTabSz="228543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01C2B0-9A01-495F-AB74-7B3D7D208A2F}"/>
              </a:ext>
            </a:extLst>
          </p:cNvPr>
          <p:cNvSpPr txBox="1">
            <a:spLocks/>
          </p:cNvSpPr>
          <p:nvPr/>
        </p:nvSpPr>
        <p:spPr>
          <a:xfrm>
            <a:off x="2909366" y="1192065"/>
            <a:ext cx="609600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소개 순서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8E5BC-74A5-4BE8-84EC-4531286BCEC0}"/>
              </a:ext>
            </a:extLst>
          </p:cNvPr>
          <p:cNvSpPr txBox="1"/>
          <p:nvPr/>
        </p:nvSpPr>
        <p:spPr>
          <a:xfrm>
            <a:off x="1109348" y="3528891"/>
            <a:ext cx="1742103" cy="129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1. </a:t>
            </a:r>
            <a:r>
              <a:rPr lang="ko-KR" altLang="en-US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기획 배경 및 목적</a:t>
            </a:r>
            <a:endParaRPr lang="en-US" sz="1050" spc="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7828E-A438-444B-964B-720A6A8C339F}"/>
              </a:ext>
            </a:extLst>
          </p:cNvPr>
          <p:cNvSpPr txBox="1"/>
          <p:nvPr/>
        </p:nvSpPr>
        <p:spPr>
          <a:xfrm>
            <a:off x="1109347" y="3783926"/>
            <a:ext cx="1832920" cy="6232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away, behind the word mountains, far from the countries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Vokalia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and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Consonantia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,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4E710-DF9B-4D28-A2B0-482896476776}"/>
              </a:ext>
            </a:extLst>
          </p:cNvPr>
          <p:cNvSpPr txBox="1"/>
          <p:nvPr/>
        </p:nvSpPr>
        <p:spPr>
          <a:xfrm>
            <a:off x="3127961" y="3541294"/>
            <a:ext cx="1742103" cy="129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2. </a:t>
            </a:r>
            <a:r>
              <a:rPr lang="ko-KR" altLang="en-US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팀원 소개 및 역할</a:t>
            </a:r>
            <a:endParaRPr lang="en-US" sz="1050" spc="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33E5BA-49B2-473C-B8FC-6437A3C55DE0}"/>
              </a:ext>
            </a:extLst>
          </p:cNvPr>
          <p:cNvSpPr txBox="1"/>
          <p:nvPr/>
        </p:nvSpPr>
        <p:spPr>
          <a:xfrm>
            <a:off x="3127960" y="3796329"/>
            <a:ext cx="1832920" cy="6232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away, behind the word mountains, far from the countries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Vokalia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and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Consonantia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,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F82CA-A779-46F4-94A1-C6E49F10B3ED}"/>
              </a:ext>
            </a:extLst>
          </p:cNvPr>
          <p:cNvSpPr txBox="1"/>
          <p:nvPr/>
        </p:nvSpPr>
        <p:spPr>
          <a:xfrm>
            <a:off x="5209709" y="3541294"/>
            <a:ext cx="1856808" cy="129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3. </a:t>
            </a:r>
            <a:r>
              <a:rPr lang="ko-KR" altLang="en-US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사용 </a:t>
            </a:r>
            <a:r>
              <a:rPr lang="ko-KR" altLang="en-US" sz="105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기술</a:t>
            </a:r>
            <a:endParaRPr lang="en-US" altLang="ko-KR" sz="1050" spc="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9E4B37-B09B-4431-8DA2-D60FD3CD515D}"/>
              </a:ext>
            </a:extLst>
          </p:cNvPr>
          <p:cNvSpPr txBox="1"/>
          <p:nvPr/>
        </p:nvSpPr>
        <p:spPr>
          <a:xfrm>
            <a:off x="5209708" y="3796329"/>
            <a:ext cx="1832920" cy="6232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away, behind the word mountains, far from the countries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Vokalia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and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Consonantia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,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313FE-A58C-4A47-B4F9-E38FA9B6C8DF}"/>
              </a:ext>
            </a:extLst>
          </p:cNvPr>
          <p:cNvSpPr txBox="1"/>
          <p:nvPr/>
        </p:nvSpPr>
        <p:spPr>
          <a:xfrm>
            <a:off x="9078297" y="3541294"/>
            <a:ext cx="1742103" cy="129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5. </a:t>
            </a:r>
            <a:r>
              <a:rPr lang="ko-KR" altLang="en-US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구현 화면 및 소스</a:t>
            </a:r>
            <a:endParaRPr lang="en-US" sz="1050" spc="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5EF692-A731-4216-9355-18918C7D111D}"/>
              </a:ext>
            </a:extLst>
          </p:cNvPr>
          <p:cNvSpPr txBox="1"/>
          <p:nvPr/>
        </p:nvSpPr>
        <p:spPr>
          <a:xfrm>
            <a:off x="9078296" y="3796329"/>
            <a:ext cx="1832920" cy="6232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away, behind the word mountains, far from the countries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Vokalia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and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Consonantia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,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3F82CA-A779-46F4-94A1-C6E49F10B3ED}"/>
              </a:ext>
            </a:extLst>
          </p:cNvPr>
          <p:cNvSpPr txBox="1"/>
          <p:nvPr/>
        </p:nvSpPr>
        <p:spPr>
          <a:xfrm>
            <a:off x="7201356" y="3541294"/>
            <a:ext cx="1742103" cy="129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4. </a:t>
            </a:r>
            <a:r>
              <a:rPr lang="ko-KR" altLang="en-US" sz="1050" spc="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rPr>
              <a:t>프로젝트 일정</a:t>
            </a:r>
            <a:endParaRPr lang="en-US" sz="1050" spc="2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Lato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E4B37-B09B-4431-8DA2-D60FD3CD515D}"/>
              </a:ext>
            </a:extLst>
          </p:cNvPr>
          <p:cNvSpPr txBox="1"/>
          <p:nvPr/>
        </p:nvSpPr>
        <p:spPr>
          <a:xfrm>
            <a:off x="7201355" y="3796329"/>
            <a:ext cx="1832920" cy="6232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far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away, behind the word mountains, far from the countries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Vokalia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 and </a:t>
            </a:r>
            <a:r>
              <a:rPr 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Consonantia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Light" panose="020F0502020204030203" pitchFamily="34" charset="0"/>
              </a:rPr>
              <a:t>, </a:t>
            </a:r>
          </a:p>
        </p:txBody>
      </p:sp>
      <p:sp>
        <p:nvSpPr>
          <p:cNvPr id="32" name="Shape 4810"/>
          <p:cNvSpPr/>
          <p:nvPr/>
        </p:nvSpPr>
        <p:spPr>
          <a:xfrm>
            <a:off x="7830520" y="2638970"/>
            <a:ext cx="466963" cy="4613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5455"/>
                </a:moveTo>
                <a:lnTo>
                  <a:pt x="5455" y="65455"/>
                </a:lnTo>
                <a:lnTo>
                  <a:pt x="5455" y="38183"/>
                </a:lnTo>
                <a:lnTo>
                  <a:pt x="38372" y="38183"/>
                </a:lnTo>
                <a:cubicBezTo>
                  <a:pt x="39716" y="48944"/>
                  <a:pt x="48877" y="57272"/>
                  <a:pt x="60000" y="57272"/>
                </a:cubicBezTo>
                <a:cubicBezTo>
                  <a:pt x="71122" y="57272"/>
                  <a:pt x="80283" y="48944"/>
                  <a:pt x="81627" y="38183"/>
                </a:cubicBezTo>
                <a:lnTo>
                  <a:pt x="114544" y="38183"/>
                </a:lnTo>
                <a:cubicBezTo>
                  <a:pt x="114544" y="38183"/>
                  <a:pt x="114544" y="65455"/>
                  <a:pt x="114544" y="65455"/>
                </a:cubicBezTo>
                <a:close/>
                <a:moveTo>
                  <a:pt x="112577" y="81816"/>
                </a:moveTo>
                <a:lnTo>
                  <a:pt x="79088" y="81816"/>
                </a:lnTo>
                <a:cubicBezTo>
                  <a:pt x="77588" y="81816"/>
                  <a:pt x="76361" y="83038"/>
                  <a:pt x="76361" y="84544"/>
                </a:cubicBezTo>
                <a:cubicBezTo>
                  <a:pt x="76361" y="93583"/>
                  <a:pt x="69038" y="100911"/>
                  <a:pt x="60000" y="100911"/>
                </a:cubicBezTo>
                <a:cubicBezTo>
                  <a:pt x="50961" y="100911"/>
                  <a:pt x="43638" y="93583"/>
                  <a:pt x="43638" y="84544"/>
                </a:cubicBezTo>
                <a:cubicBezTo>
                  <a:pt x="43638" y="83038"/>
                  <a:pt x="42411" y="81816"/>
                  <a:pt x="40911" y="81816"/>
                </a:cubicBezTo>
                <a:lnTo>
                  <a:pt x="7422" y="81816"/>
                </a:lnTo>
                <a:lnTo>
                  <a:pt x="14900" y="70911"/>
                </a:lnTo>
                <a:lnTo>
                  <a:pt x="105100" y="70911"/>
                </a:lnTo>
                <a:cubicBezTo>
                  <a:pt x="105100" y="70911"/>
                  <a:pt x="112577" y="81816"/>
                  <a:pt x="112577" y="81816"/>
                </a:cubicBezTo>
                <a:close/>
                <a:moveTo>
                  <a:pt x="114544" y="114544"/>
                </a:moveTo>
                <a:lnTo>
                  <a:pt x="5455" y="114544"/>
                </a:lnTo>
                <a:lnTo>
                  <a:pt x="5455" y="87272"/>
                </a:lnTo>
                <a:lnTo>
                  <a:pt x="38372" y="87272"/>
                </a:lnTo>
                <a:cubicBezTo>
                  <a:pt x="39716" y="98033"/>
                  <a:pt x="48877" y="106361"/>
                  <a:pt x="60000" y="106361"/>
                </a:cubicBezTo>
                <a:cubicBezTo>
                  <a:pt x="71122" y="106361"/>
                  <a:pt x="80283" y="98033"/>
                  <a:pt x="81627" y="87272"/>
                </a:cubicBezTo>
                <a:lnTo>
                  <a:pt x="114544" y="87272"/>
                </a:lnTo>
                <a:cubicBezTo>
                  <a:pt x="114544" y="87272"/>
                  <a:pt x="114544" y="114544"/>
                  <a:pt x="114544" y="114544"/>
                </a:cubicBezTo>
                <a:close/>
                <a:moveTo>
                  <a:pt x="26122" y="5455"/>
                </a:moveTo>
                <a:lnTo>
                  <a:pt x="93877" y="5455"/>
                </a:lnTo>
                <a:lnTo>
                  <a:pt x="112577" y="32727"/>
                </a:lnTo>
                <a:lnTo>
                  <a:pt x="79088" y="32727"/>
                </a:lnTo>
                <a:cubicBezTo>
                  <a:pt x="77588" y="32727"/>
                  <a:pt x="76361" y="33950"/>
                  <a:pt x="76361" y="35455"/>
                </a:cubicBezTo>
                <a:cubicBezTo>
                  <a:pt x="76361" y="44494"/>
                  <a:pt x="69038" y="51816"/>
                  <a:pt x="60000" y="51816"/>
                </a:cubicBezTo>
                <a:cubicBezTo>
                  <a:pt x="50961" y="51816"/>
                  <a:pt x="43638" y="44494"/>
                  <a:pt x="43638" y="35455"/>
                </a:cubicBezTo>
                <a:cubicBezTo>
                  <a:pt x="43638" y="33950"/>
                  <a:pt x="42411" y="32727"/>
                  <a:pt x="40911" y="32727"/>
                </a:cubicBezTo>
                <a:lnTo>
                  <a:pt x="7422" y="32727"/>
                </a:lnTo>
                <a:cubicBezTo>
                  <a:pt x="7422" y="32727"/>
                  <a:pt x="26122" y="5455"/>
                  <a:pt x="26122" y="5455"/>
                </a:cubicBezTo>
                <a:close/>
                <a:moveTo>
                  <a:pt x="120000" y="68183"/>
                </a:moveTo>
                <a:lnTo>
                  <a:pt x="120000" y="35455"/>
                </a:lnTo>
                <a:cubicBezTo>
                  <a:pt x="120000" y="35016"/>
                  <a:pt x="119872" y="34616"/>
                  <a:pt x="119683" y="34250"/>
                </a:cubicBezTo>
                <a:lnTo>
                  <a:pt x="119711" y="34233"/>
                </a:lnTo>
                <a:lnTo>
                  <a:pt x="97894" y="1511"/>
                </a:lnTo>
                <a:lnTo>
                  <a:pt x="97866" y="1522"/>
                </a:lnTo>
                <a:cubicBezTo>
                  <a:pt x="97422" y="627"/>
                  <a:pt x="96522" y="0"/>
                  <a:pt x="95455" y="0"/>
                </a:cubicBezTo>
                <a:lnTo>
                  <a:pt x="24544" y="0"/>
                </a:lnTo>
                <a:cubicBezTo>
                  <a:pt x="23477" y="0"/>
                  <a:pt x="22577" y="627"/>
                  <a:pt x="22133" y="1522"/>
                </a:cubicBezTo>
                <a:lnTo>
                  <a:pt x="22105" y="1511"/>
                </a:lnTo>
                <a:lnTo>
                  <a:pt x="288" y="34233"/>
                </a:lnTo>
                <a:lnTo>
                  <a:pt x="316" y="34250"/>
                </a:lnTo>
                <a:cubicBezTo>
                  <a:pt x="127" y="34616"/>
                  <a:pt x="0" y="35016"/>
                  <a:pt x="0" y="35455"/>
                </a:cubicBezTo>
                <a:lnTo>
                  <a:pt x="0" y="68183"/>
                </a:lnTo>
                <a:cubicBezTo>
                  <a:pt x="0" y="69688"/>
                  <a:pt x="1222" y="70911"/>
                  <a:pt x="2727" y="70911"/>
                </a:cubicBezTo>
                <a:lnTo>
                  <a:pt x="8566" y="70911"/>
                </a:lnTo>
                <a:lnTo>
                  <a:pt x="288" y="83327"/>
                </a:lnTo>
                <a:lnTo>
                  <a:pt x="316" y="83338"/>
                </a:lnTo>
                <a:cubicBezTo>
                  <a:pt x="127" y="83705"/>
                  <a:pt x="0" y="84105"/>
                  <a:pt x="0" y="84544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lnTo>
                  <a:pt x="120000" y="84544"/>
                </a:lnTo>
                <a:cubicBezTo>
                  <a:pt x="120000" y="84105"/>
                  <a:pt x="119872" y="83705"/>
                  <a:pt x="119683" y="83338"/>
                </a:cubicBezTo>
                <a:lnTo>
                  <a:pt x="119711" y="83327"/>
                </a:lnTo>
                <a:lnTo>
                  <a:pt x="111433" y="70911"/>
                </a:lnTo>
                <a:lnTo>
                  <a:pt x="117272" y="70911"/>
                </a:lnTo>
                <a:cubicBezTo>
                  <a:pt x="118777" y="70911"/>
                  <a:pt x="120000" y="69688"/>
                  <a:pt x="120000" y="6818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Freeform 143"/>
          <p:cNvSpPr>
            <a:spLocks noChangeArrowheads="1"/>
          </p:cNvSpPr>
          <p:nvPr/>
        </p:nvSpPr>
        <p:spPr bwMode="auto">
          <a:xfrm>
            <a:off x="9726511" y="2638970"/>
            <a:ext cx="616749" cy="461319"/>
          </a:xfrm>
          <a:custGeom>
            <a:avLst/>
            <a:gdLst>
              <a:gd name="T0" fmla="*/ 191315 w 604"/>
              <a:gd name="T1" fmla="*/ 0 h 634"/>
              <a:gd name="T2" fmla="*/ 191315 w 604"/>
              <a:gd name="T3" fmla="*/ 0 h 634"/>
              <a:gd name="T4" fmla="*/ 26712 w 604"/>
              <a:gd name="T5" fmla="*/ 0 h 634"/>
              <a:gd name="T6" fmla="*/ 0 w 604"/>
              <a:gd name="T7" fmla="*/ 26830 h 634"/>
              <a:gd name="T8" fmla="*/ 0 w 604"/>
              <a:gd name="T9" fmla="*/ 154818 h 634"/>
              <a:gd name="T10" fmla="*/ 26712 w 604"/>
              <a:gd name="T11" fmla="*/ 187087 h 634"/>
              <a:gd name="T12" fmla="*/ 85189 w 604"/>
              <a:gd name="T13" fmla="*/ 187087 h 634"/>
              <a:gd name="T14" fmla="*/ 85189 w 604"/>
              <a:gd name="T15" fmla="*/ 213555 h 634"/>
              <a:gd name="T16" fmla="*/ 68946 w 604"/>
              <a:gd name="T17" fmla="*/ 213555 h 634"/>
              <a:gd name="T18" fmla="*/ 63892 w 604"/>
              <a:gd name="T19" fmla="*/ 218994 h 634"/>
              <a:gd name="T20" fmla="*/ 68946 w 604"/>
              <a:gd name="T21" fmla="*/ 229508 h 634"/>
              <a:gd name="T22" fmla="*/ 154135 w 604"/>
              <a:gd name="T23" fmla="*/ 229508 h 634"/>
              <a:gd name="T24" fmla="*/ 159189 w 604"/>
              <a:gd name="T25" fmla="*/ 218994 h 634"/>
              <a:gd name="T26" fmla="*/ 154135 w 604"/>
              <a:gd name="T27" fmla="*/ 213555 h 634"/>
              <a:gd name="T28" fmla="*/ 138252 w 604"/>
              <a:gd name="T29" fmla="*/ 213555 h 634"/>
              <a:gd name="T30" fmla="*/ 138252 w 604"/>
              <a:gd name="T31" fmla="*/ 187087 h 634"/>
              <a:gd name="T32" fmla="*/ 191315 w 604"/>
              <a:gd name="T33" fmla="*/ 187087 h 634"/>
              <a:gd name="T34" fmla="*/ 217666 w 604"/>
              <a:gd name="T35" fmla="*/ 154818 h 634"/>
              <a:gd name="T36" fmla="*/ 217666 w 604"/>
              <a:gd name="T37" fmla="*/ 26830 h 634"/>
              <a:gd name="T38" fmla="*/ 191315 w 604"/>
              <a:gd name="T39" fmla="*/ 0 h 634"/>
              <a:gd name="T40" fmla="*/ 127423 w 604"/>
              <a:gd name="T41" fmla="*/ 213555 h 634"/>
              <a:gd name="T42" fmla="*/ 127423 w 604"/>
              <a:gd name="T43" fmla="*/ 213555 h 634"/>
              <a:gd name="T44" fmla="*/ 95658 w 604"/>
              <a:gd name="T45" fmla="*/ 213555 h 634"/>
              <a:gd name="T46" fmla="*/ 95658 w 604"/>
              <a:gd name="T47" fmla="*/ 187087 h 634"/>
              <a:gd name="T48" fmla="*/ 127423 w 604"/>
              <a:gd name="T49" fmla="*/ 187087 h 634"/>
              <a:gd name="T50" fmla="*/ 127423 w 604"/>
              <a:gd name="T51" fmla="*/ 213555 h 634"/>
              <a:gd name="T52" fmla="*/ 201783 w 604"/>
              <a:gd name="T53" fmla="*/ 154818 h 634"/>
              <a:gd name="T54" fmla="*/ 201783 w 604"/>
              <a:gd name="T55" fmla="*/ 154818 h 634"/>
              <a:gd name="T56" fmla="*/ 191315 w 604"/>
              <a:gd name="T57" fmla="*/ 170772 h 634"/>
              <a:gd name="T58" fmla="*/ 26712 w 604"/>
              <a:gd name="T59" fmla="*/ 170772 h 634"/>
              <a:gd name="T60" fmla="*/ 10468 w 604"/>
              <a:gd name="T61" fmla="*/ 154818 h 634"/>
              <a:gd name="T62" fmla="*/ 10468 w 604"/>
              <a:gd name="T63" fmla="*/ 144304 h 634"/>
              <a:gd name="T64" fmla="*/ 201783 w 604"/>
              <a:gd name="T65" fmla="*/ 144304 h 634"/>
              <a:gd name="T66" fmla="*/ 201783 w 604"/>
              <a:gd name="T67" fmla="*/ 154818 h 634"/>
              <a:gd name="T68" fmla="*/ 201783 w 604"/>
              <a:gd name="T69" fmla="*/ 128351 h 634"/>
              <a:gd name="T70" fmla="*/ 201783 w 604"/>
              <a:gd name="T71" fmla="*/ 128351 h 634"/>
              <a:gd name="T72" fmla="*/ 10468 w 604"/>
              <a:gd name="T73" fmla="*/ 128351 h 634"/>
              <a:gd name="T74" fmla="*/ 10468 w 604"/>
              <a:gd name="T75" fmla="*/ 26830 h 634"/>
              <a:gd name="T76" fmla="*/ 26712 w 604"/>
              <a:gd name="T77" fmla="*/ 15953 h 634"/>
              <a:gd name="T78" fmla="*/ 191315 w 604"/>
              <a:gd name="T79" fmla="*/ 15953 h 634"/>
              <a:gd name="T80" fmla="*/ 201783 w 604"/>
              <a:gd name="T81" fmla="*/ 26830 h 634"/>
              <a:gd name="T82" fmla="*/ 201783 w 604"/>
              <a:gd name="T83" fmla="*/ 128351 h 63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4" h="634">
                <a:moveTo>
                  <a:pt x="530" y="0"/>
                </a:moveTo>
                <a:lnTo>
                  <a:pt x="530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71"/>
                  <a:pt x="29" y="516"/>
                  <a:pt x="74" y="516"/>
                </a:cubicBezTo>
                <a:cubicBezTo>
                  <a:pt x="236" y="516"/>
                  <a:pt x="236" y="516"/>
                  <a:pt x="236" y="51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191" y="589"/>
                  <a:pt x="191" y="589"/>
                  <a:pt x="191" y="589"/>
                </a:cubicBezTo>
                <a:cubicBezTo>
                  <a:pt x="177" y="589"/>
                  <a:pt x="177" y="604"/>
                  <a:pt x="177" y="604"/>
                </a:cubicBezTo>
                <a:cubicBezTo>
                  <a:pt x="177" y="619"/>
                  <a:pt x="177" y="633"/>
                  <a:pt x="191" y="633"/>
                </a:cubicBezTo>
                <a:cubicBezTo>
                  <a:pt x="427" y="633"/>
                  <a:pt x="427" y="633"/>
                  <a:pt x="427" y="633"/>
                </a:cubicBezTo>
                <a:cubicBezTo>
                  <a:pt x="441" y="633"/>
                  <a:pt x="441" y="619"/>
                  <a:pt x="441" y="604"/>
                </a:cubicBezTo>
                <a:cubicBezTo>
                  <a:pt x="441" y="604"/>
                  <a:pt x="441" y="589"/>
                  <a:pt x="427" y="589"/>
                </a:cubicBezTo>
                <a:cubicBezTo>
                  <a:pt x="383" y="589"/>
                  <a:pt x="383" y="589"/>
                  <a:pt x="383" y="589"/>
                </a:cubicBezTo>
                <a:cubicBezTo>
                  <a:pt x="383" y="516"/>
                  <a:pt x="383" y="516"/>
                  <a:pt x="383" y="516"/>
                </a:cubicBezTo>
                <a:cubicBezTo>
                  <a:pt x="530" y="516"/>
                  <a:pt x="530" y="516"/>
                  <a:pt x="530" y="516"/>
                </a:cubicBezTo>
                <a:cubicBezTo>
                  <a:pt x="574" y="516"/>
                  <a:pt x="603" y="471"/>
                  <a:pt x="603" y="427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603" y="30"/>
                  <a:pt x="574" y="0"/>
                  <a:pt x="530" y="0"/>
                </a:cubicBezTo>
                <a:close/>
                <a:moveTo>
                  <a:pt x="353" y="589"/>
                </a:moveTo>
                <a:lnTo>
                  <a:pt x="353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16"/>
                  <a:pt x="265" y="516"/>
                  <a:pt x="265" y="516"/>
                </a:cubicBezTo>
                <a:cubicBezTo>
                  <a:pt x="353" y="516"/>
                  <a:pt x="353" y="516"/>
                  <a:pt x="353" y="516"/>
                </a:cubicBezTo>
                <a:lnTo>
                  <a:pt x="353" y="589"/>
                </a:lnTo>
                <a:close/>
                <a:moveTo>
                  <a:pt x="559" y="427"/>
                </a:moveTo>
                <a:lnTo>
                  <a:pt x="559" y="427"/>
                </a:lnTo>
                <a:cubicBezTo>
                  <a:pt x="559" y="457"/>
                  <a:pt x="545" y="471"/>
                  <a:pt x="530" y="471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59" y="471"/>
                  <a:pt x="29" y="457"/>
                  <a:pt x="29" y="427"/>
                </a:cubicBezTo>
                <a:cubicBezTo>
                  <a:pt x="29" y="398"/>
                  <a:pt x="29" y="398"/>
                  <a:pt x="29" y="398"/>
                </a:cubicBezTo>
                <a:cubicBezTo>
                  <a:pt x="559" y="398"/>
                  <a:pt x="559" y="398"/>
                  <a:pt x="559" y="398"/>
                </a:cubicBezTo>
                <a:lnTo>
                  <a:pt x="559" y="427"/>
                </a:lnTo>
                <a:close/>
                <a:moveTo>
                  <a:pt x="559" y="354"/>
                </a:moveTo>
                <a:lnTo>
                  <a:pt x="559" y="354"/>
                </a:lnTo>
                <a:cubicBezTo>
                  <a:pt x="29" y="354"/>
                  <a:pt x="29" y="354"/>
                  <a:pt x="29" y="354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44"/>
                  <a:pt x="74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45" y="44"/>
                  <a:pt x="559" y="59"/>
                  <a:pt x="559" y="74"/>
                </a:cubicBezTo>
                <a:lnTo>
                  <a:pt x="559" y="35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33481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56BD38C5-8E12-45F4-A879-4EDE3BE3B2B6}"/>
              </a:ext>
            </a:extLst>
          </p:cNvPr>
          <p:cNvSpPr>
            <a:spLocks/>
          </p:cNvSpPr>
          <p:nvPr/>
        </p:nvSpPr>
        <p:spPr bwMode="auto">
          <a:xfrm>
            <a:off x="128379" y="873892"/>
            <a:ext cx="6322297" cy="503144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7093658" y="1976398"/>
            <a:ext cx="372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느낀 점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CD5EB73E-8746-4842-807E-135571597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530" y="2591398"/>
            <a:ext cx="4186714" cy="28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en-US" sz="1200" dirty="0" smtClean="0">
                <a:latin typeface="+mn-ea"/>
                <a:cs typeface="Open Sans" panose="020B0606030504020204" pitchFamily="34" charset="0"/>
              </a:rPr>
              <a:t>Ajax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는 데이터 전송 및 처리를 비 동기식 방식으로 처리를 하고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, submit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은 페이지가 리 로드 되기때문에 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form 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태그에 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submit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을 이용하여 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Ajax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를 사용하여라면 </a:t>
            </a:r>
            <a:r>
              <a:rPr lang="en-US" altLang="ko-KR" sz="1200" dirty="0" err="1" smtClean="0">
                <a:latin typeface="+mn-ea"/>
                <a:cs typeface="Open Sans" panose="020B0606030504020204" pitchFamily="34" charset="0"/>
              </a:rPr>
              <a:t>WinError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 10053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이 일어난다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.  Input 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태그에 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Submit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을  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button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으로 변경 후 값을 따로 저장 후 보내주면 해결된다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. </a:t>
            </a:r>
            <a:r>
              <a:rPr lang="ko-KR" altLang="en-US" sz="1200" dirty="0" smtClean="0">
                <a:latin typeface="+mn-ea"/>
                <a:cs typeface="Open Sans" panose="020B0606030504020204" pitchFamily="34" charset="0"/>
              </a:rPr>
              <a:t>사소한 문제고 당연한 문제지만 막상 다른 곳에 집중하다 보니 사소한 오류를 놓치고 네트워크 관련 에러가 나서 당황할 수 있다고 생각하였고 다시 한 번 복습 할 기회가 있어서 좋은 기회가 된 것 같다</a:t>
            </a:r>
            <a:r>
              <a:rPr lang="en-US" altLang="ko-KR" sz="1200" dirty="0" smtClean="0">
                <a:latin typeface="+mn-ea"/>
                <a:cs typeface="Open Sans" panose="020B06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en-US" sz="1000" dirty="0">
              <a:latin typeface="Source Sans Pro Light" panose="020B04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5" y="2591398"/>
            <a:ext cx="6040161" cy="4667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5" y="3241965"/>
            <a:ext cx="6040161" cy="10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0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061C0A4A-2EF0-413C-BC8A-4500EF84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938" y="3221629"/>
            <a:ext cx="3572891" cy="191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Lorem Ipsum Dolor Far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far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away, behind the word mountains, far from the countries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Vokalia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and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Consonantia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, there live the blind texts. Separated they live in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Bookmarksgrove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right at the coast of the Semantics, a large language ocean. Lorem Ipsum Dolor Far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far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away, behind the word mountains, far from the countries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Vokalia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and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Consonantia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, there live the blind texts. Separated they live in </a:t>
            </a:r>
            <a:r>
              <a:rPr lang="en-US" altLang="en-US" sz="1000" dirty="0" err="1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Bookmarksgrove</a:t>
            </a:r>
            <a:r>
              <a:rPr lang="en-US" altLang="en-US" sz="1000" dirty="0">
                <a:latin typeface="Source Sans Pro Light" panose="020B04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right at the coast of the Semantics, a large language ocean.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4901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연도별 서울 인구 합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1" y="1344026"/>
            <a:ext cx="5996232" cy="37680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43" y="1319797"/>
            <a:ext cx="5582429" cy="21148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47178" y="3571079"/>
            <a:ext cx="418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소스에서 불러온 데이터로 바 형태의 연도별 총 인구 합의 그래프를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6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기간별 남녀의 수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0" y="1121804"/>
            <a:ext cx="5944481" cy="47248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28" y="1121804"/>
            <a:ext cx="5800707" cy="47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기간별 남녀 평균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1" y="1121805"/>
            <a:ext cx="7348407" cy="47972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59" y="1121804"/>
            <a:ext cx="9716613" cy="924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5418" y="2304729"/>
            <a:ext cx="4098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 소스에서 불러온 데이터로 꺾은선 형태의 기간별 남녀 평균의 그래프를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예측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7" y="1165883"/>
            <a:ext cx="8546338" cy="470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예측 소스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9" y="1121804"/>
            <a:ext cx="8663709" cy="435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27011" y="537029"/>
            <a:ext cx="11578661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327011" y="537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예측소스</a:t>
            </a:r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altLang="ko-KR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2" y="1273876"/>
            <a:ext cx="10926618" cy="423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A36AF6-6E38-4A70-9B61-C5E1620E2D3B}"/>
              </a:ext>
            </a:extLst>
          </p:cNvPr>
          <p:cNvSpPr/>
          <p:nvPr/>
        </p:nvSpPr>
        <p:spPr>
          <a:xfrm>
            <a:off x="3265713" y="0"/>
            <a:ext cx="5892799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59">
            <a:extLst>
              <a:ext uri="{FF2B5EF4-FFF2-40B4-BE49-F238E27FC236}">
                <a16:creationId xmlns:a16="http://schemas.microsoft.com/office/drawing/2014/main" id="{41EFE46F-3FDE-4F36-A86A-140BF7EA8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808" y="1725551"/>
            <a:ext cx="540608" cy="494534"/>
          </a:xfrm>
          <a:custGeom>
            <a:avLst/>
            <a:gdLst>
              <a:gd name="T0" fmla="*/ 184545 w 649"/>
              <a:gd name="T1" fmla="*/ 26677 h 590"/>
              <a:gd name="T2" fmla="*/ 184545 w 649"/>
              <a:gd name="T3" fmla="*/ 26677 h 590"/>
              <a:gd name="T4" fmla="*/ 158386 w 649"/>
              <a:gd name="T5" fmla="*/ 0 h 590"/>
              <a:gd name="T6" fmla="*/ 73818 w 649"/>
              <a:gd name="T7" fmla="*/ 0 h 590"/>
              <a:gd name="T8" fmla="*/ 47659 w 649"/>
              <a:gd name="T9" fmla="*/ 26677 h 590"/>
              <a:gd name="T10" fmla="*/ 5375 w 649"/>
              <a:gd name="T11" fmla="*/ 58402 h 590"/>
              <a:gd name="T12" fmla="*/ 47659 w 649"/>
              <a:gd name="T13" fmla="*/ 100941 h 590"/>
              <a:gd name="T14" fmla="*/ 52676 w 649"/>
              <a:gd name="T15" fmla="*/ 100941 h 590"/>
              <a:gd name="T16" fmla="*/ 110727 w 649"/>
              <a:gd name="T17" fmla="*/ 153935 h 590"/>
              <a:gd name="T18" fmla="*/ 110727 w 649"/>
              <a:gd name="T19" fmla="*/ 196474 h 590"/>
              <a:gd name="T20" fmla="*/ 89585 w 649"/>
              <a:gd name="T21" fmla="*/ 196474 h 590"/>
              <a:gd name="T22" fmla="*/ 79193 w 649"/>
              <a:gd name="T23" fmla="*/ 206929 h 590"/>
              <a:gd name="T24" fmla="*/ 89585 w 649"/>
              <a:gd name="T25" fmla="*/ 212336 h 590"/>
              <a:gd name="T26" fmla="*/ 142261 w 649"/>
              <a:gd name="T27" fmla="*/ 212336 h 590"/>
              <a:gd name="T28" fmla="*/ 153011 w 649"/>
              <a:gd name="T29" fmla="*/ 206929 h 590"/>
              <a:gd name="T30" fmla="*/ 142261 w 649"/>
              <a:gd name="T31" fmla="*/ 196474 h 590"/>
              <a:gd name="T32" fmla="*/ 121477 w 649"/>
              <a:gd name="T33" fmla="*/ 196474 h 590"/>
              <a:gd name="T34" fmla="*/ 121477 w 649"/>
              <a:gd name="T35" fmla="*/ 153935 h 590"/>
              <a:gd name="T36" fmla="*/ 179528 w 649"/>
              <a:gd name="T37" fmla="*/ 100941 h 590"/>
              <a:gd name="T38" fmla="*/ 184545 w 649"/>
              <a:gd name="T39" fmla="*/ 100941 h 590"/>
              <a:gd name="T40" fmla="*/ 226829 w 649"/>
              <a:gd name="T41" fmla="*/ 58402 h 590"/>
              <a:gd name="T42" fmla="*/ 184545 w 649"/>
              <a:gd name="T43" fmla="*/ 26677 h 590"/>
              <a:gd name="T44" fmla="*/ 47659 w 649"/>
              <a:gd name="T45" fmla="*/ 85079 h 590"/>
              <a:gd name="T46" fmla="*/ 47659 w 649"/>
              <a:gd name="T47" fmla="*/ 85079 h 590"/>
              <a:gd name="T48" fmla="*/ 15767 w 649"/>
              <a:gd name="T49" fmla="*/ 58402 h 590"/>
              <a:gd name="T50" fmla="*/ 47659 w 649"/>
              <a:gd name="T51" fmla="*/ 42539 h 590"/>
              <a:gd name="T52" fmla="*/ 47659 w 649"/>
              <a:gd name="T53" fmla="*/ 85079 h 590"/>
              <a:gd name="T54" fmla="*/ 174153 w 649"/>
              <a:gd name="T55" fmla="*/ 68856 h 590"/>
              <a:gd name="T56" fmla="*/ 174153 w 649"/>
              <a:gd name="T57" fmla="*/ 68856 h 590"/>
              <a:gd name="T58" fmla="*/ 116102 w 649"/>
              <a:gd name="T59" fmla="*/ 143480 h 590"/>
              <a:gd name="T60" fmla="*/ 58051 w 649"/>
              <a:gd name="T61" fmla="*/ 68856 h 590"/>
              <a:gd name="T62" fmla="*/ 58051 w 649"/>
              <a:gd name="T63" fmla="*/ 26677 h 590"/>
              <a:gd name="T64" fmla="*/ 73818 w 649"/>
              <a:gd name="T65" fmla="*/ 15862 h 590"/>
              <a:gd name="T66" fmla="*/ 158386 w 649"/>
              <a:gd name="T67" fmla="*/ 15862 h 590"/>
              <a:gd name="T68" fmla="*/ 174153 w 649"/>
              <a:gd name="T69" fmla="*/ 26677 h 590"/>
              <a:gd name="T70" fmla="*/ 174153 w 649"/>
              <a:gd name="T71" fmla="*/ 68856 h 590"/>
              <a:gd name="T72" fmla="*/ 184545 w 649"/>
              <a:gd name="T73" fmla="*/ 85079 h 590"/>
              <a:gd name="T74" fmla="*/ 184545 w 649"/>
              <a:gd name="T75" fmla="*/ 85079 h 590"/>
              <a:gd name="T76" fmla="*/ 184545 w 649"/>
              <a:gd name="T77" fmla="*/ 42539 h 590"/>
              <a:gd name="T78" fmla="*/ 216437 w 649"/>
              <a:gd name="T79" fmla="*/ 58402 h 590"/>
              <a:gd name="T80" fmla="*/ 184545 w 649"/>
              <a:gd name="T81" fmla="*/ 85079 h 5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49" h="590">
                <a:moveTo>
                  <a:pt x="515" y="74"/>
                </a:moveTo>
                <a:lnTo>
                  <a:pt x="515" y="74"/>
                </a:lnTo>
                <a:cubicBezTo>
                  <a:pt x="515" y="30"/>
                  <a:pt x="486" y="0"/>
                  <a:pt x="442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162" y="0"/>
                  <a:pt x="133" y="30"/>
                  <a:pt x="133" y="74"/>
                </a:cubicBezTo>
                <a:cubicBezTo>
                  <a:pt x="0" y="74"/>
                  <a:pt x="15" y="74"/>
                  <a:pt x="15" y="162"/>
                </a:cubicBezTo>
                <a:cubicBezTo>
                  <a:pt x="15" y="221"/>
                  <a:pt x="59" y="280"/>
                  <a:pt x="133" y="280"/>
                </a:cubicBezTo>
                <a:cubicBezTo>
                  <a:pt x="133" y="280"/>
                  <a:pt x="133" y="280"/>
                  <a:pt x="147" y="280"/>
                </a:cubicBezTo>
                <a:cubicBezTo>
                  <a:pt x="162" y="353"/>
                  <a:pt x="236" y="427"/>
                  <a:pt x="309" y="427"/>
                </a:cubicBezTo>
                <a:cubicBezTo>
                  <a:pt x="309" y="545"/>
                  <a:pt x="309" y="545"/>
                  <a:pt x="309" y="545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36" y="545"/>
                  <a:pt x="221" y="560"/>
                  <a:pt x="221" y="574"/>
                </a:cubicBezTo>
                <a:cubicBezTo>
                  <a:pt x="221" y="574"/>
                  <a:pt x="236" y="589"/>
                  <a:pt x="250" y="589"/>
                </a:cubicBezTo>
                <a:cubicBezTo>
                  <a:pt x="397" y="589"/>
                  <a:pt x="397" y="589"/>
                  <a:pt x="397" y="589"/>
                </a:cubicBezTo>
                <a:cubicBezTo>
                  <a:pt x="413" y="589"/>
                  <a:pt x="427" y="574"/>
                  <a:pt x="427" y="574"/>
                </a:cubicBezTo>
                <a:cubicBezTo>
                  <a:pt x="427" y="560"/>
                  <a:pt x="413" y="545"/>
                  <a:pt x="397" y="545"/>
                </a:cubicBezTo>
                <a:cubicBezTo>
                  <a:pt x="339" y="545"/>
                  <a:pt x="339" y="545"/>
                  <a:pt x="339" y="545"/>
                </a:cubicBezTo>
                <a:cubicBezTo>
                  <a:pt x="339" y="427"/>
                  <a:pt x="339" y="427"/>
                  <a:pt x="339" y="427"/>
                </a:cubicBezTo>
                <a:cubicBezTo>
                  <a:pt x="413" y="427"/>
                  <a:pt x="486" y="353"/>
                  <a:pt x="501" y="280"/>
                </a:cubicBezTo>
                <a:cubicBezTo>
                  <a:pt x="515" y="280"/>
                  <a:pt x="515" y="280"/>
                  <a:pt x="515" y="280"/>
                </a:cubicBezTo>
                <a:cubicBezTo>
                  <a:pt x="589" y="280"/>
                  <a:pt x="633" y="221"/>
                  <a:pt x="633" y="162"/>
                </a:cubicBezTo>
                <a:cubicBezTo>
                  <a:pt x="633" y="74"/>
                  <a:pt x="648" y="74"/>
                  <a:pt x="515" y="74"/>
                </a:cubicBezTo>
                <a:close/>
                <a:moveTo>
                  <a:pt x="133" y="236"/>
                </a:moveTo>
                <a:lnTo>
                  <a:pt x="133" y="236"/>
                </a:lnTo>
                <a:cubicBezTo>
                  <a:pt x="88" y="236"/>
                  <a:pt x="44" y="206"/>
                  <a:pt x="44" y="162"/>
                </a:cubicBezTo>
                <a:cubicBezTo>
                  <a:pt x="44" y="118"/>
                  <a:pt x="44" y="118"/>
                  <a:pt x="133" y="118"/>
                </a:cubicBezTo>
                <a:lnTo>
                  <a:pt x="133" y="236"/>
                </a:lnTo>
                <a:close/>
                <a:moveTo>
                  <a:pt x="486" y="191"/>
                </a:moveTo>
                <a:lnTo>
                  <a:pt x="486" y="191"/>
                </a:lnTo>
                <a:cubicBezTo>
                  <a:pt x="486" y="280"/>
                  <a:pt x="413" y="398"/>
                  <a:pt x="324" y="398"/>
                </a:cubicBezTo>
                <a:cubicBezTo>
                  <a:pt x="236" y="398"/>
                  <a:pt x="162" y="280"/>
                  <a:pt x="162" y="191"/>
                </a:cubicBezTo>
                <a:cubicBezTo>
                  <a:pt x="162" y="74"/>
                  <a:pt x="162" y="74"/>
                  <a:pt x="162" y="74"/>
                </a:cubicBezTo>
                <a:cubicBezTo>
                  <a:pt x="162" y="59"/>
                  <a:pt x="192" y="44"/>
                  <a:pt x="206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456" y="44"/>
                  <a:pt x="486" y="59"/>
                  <a:pt x="486" y="74"/>
                </a:cubicBezTo>
                <a:lnTo>
                  <a:pt x="486" y="191"/>
                </a:lnTo>
                <a:close/>
                <a:moveTo>
                  <a:pt x="515" y="236"/>
                </a:moveTo>
                <a:lnTo>
                  <a:pt x="515" y="236"/>
                </a:lnTo>
                <a:cubicBezTo>
                  <a:pt x="515" y="118"/>
                  <a:pt x="515" y="118"/>
                  <a:pt x="515" y="118"/>
                </a:cubicBezTo>
                <a:cubicBezTo>
                  <a:pt x="604" y="118"/>
                  <a:pt x="604" y="118"/>
                  <a:pt x="604" y="162"/>
                </a:cubicBezTo>
                <a:cubicBezTo>
                  <a:pt x="604" y="206"/>
                  <a:pt x="560" y="236"/>
                  <a:pt x="515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DA362C-4635-4A36-8E8E-BB66904088C2}"/>
              </a:ext>
            </a:extLst>
          </p:cNvPr>
          <p:cNvSpPr txBox="1"/>
          <p:nvPr/>
        </p:nvSpPr>
        <p:spPr>
          <a:xfrm>
            <a:off x="3604588" y="2581441"/>
            <a:ext cx="5215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6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Roboto Condensed Light" panose="02000000000000000000" pitchFamily="2" charset="0"/>
                <a:cs typeface="Lato" panose="020F0502020204030203" pitchFamily="34" charset="0"/>
              </a:rPr>
              <a:t>감사합니다</a:t>
            </a:r>
            <a:r>
              <a:rPr lang="en-US" altLang="ko-KR" sz="3200" b="1" spc="600" dirty="0" smtClean="0">
                <a:solidFill>
                  <a:schemeClr val="bg1"/>
                </a:solidFill>
                <a:latin typeface="Source Sans Pro Light" panose="020B0403030403020204" pitchFamily="34" charset="0"/>
                <a:ea typeface="Roboto Condensed Light" panose="02000000000000000000" pitchFamily="2" charset="0"/>
                <a:cs typeface="Lato" panose="020F0502020204030203" pitchFamily="34" charset="0"/>
              </a:rPr>
              <a:t>!</a:t>
            </a:r>
            <a:endParaRPr lang="en-US" sz="3200" b="1" spc="600" dirty="0">
              <a:solidFill>
                <a:schemeClr val="bg1"/>
              </a:solidFill>
              <a:latin typeface="Source Sans Pro Light" panose="020B0403030403020204" pitchFamily="34" charset="0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46" y="3717032"/>
            <a:ext cx="2880320" cy="216024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extBox 1"/>
          <p:cNvSpPr txBox="1"/>
          <p:nvPr/>
        </p:nvSpPr>
        <p:spPr>
          <a:xfrm>
            <a:off x="3713168" y="480647"/>
            <a:ext cx="4997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https://github.com/bnb1212/TeamProject_Django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93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5618523" y="2622817"/>
            <a:ext cx="4198938" cy="329246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430930-2040-46BF-9FAB-1C01AC5C072F}"/>
              </a:ext>
            </a:extLst>
          </p:cNvPr>
          <p:cNvSpPr txBox="1"/>
          <p:nvPr/>
        </p:nvSpPr>
        <p:spPr>
          <a:xfrm>
            <a:off x="7398327" y="5634304"/>
            <a:ext cx="2987675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000" smtClean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통계청</a:t>
            </a:r>
            <a:r>
              <a:rPr lang="en-US" altLang="ko-KR" sz="1000" dirty="0" smtClean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sz="1000" dirty="0">
                <a:hlinkClick r:id="rId2"/>
              </a:rPr>
              <a:t>http://kostat.go.kr</a:t>
            </a:r>
            <a:r>
              <a:rPr lang="en-US" altLang="ko-KR" sz="1000" dirty="0" smtClean="0">
                <a:hlinkClick r:id="rId2"/>
              </a:rPr>
              <a:t>/</a:t>
            </a:r>
            <a:r>
              <a:rPr lang="en-US" altLang="ko-KR" sz="1000" dirty="0" smtClean="0"/>
              <a:t>)</a:t>
            </a:r>
            <a:endParaRPr lang="en-US" sz="10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32509" y="375956"/>
            <a:ext cx="4572000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061C0A4A-2EF0-413C-BC8A-4500EF84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71" y="1789258"/>
            <a:ext cx="3572891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SpoqaHanSans-Light" panose="020B0300000000000000" pitchFamily="50" charset="-127"/>
                <a:ea typeface="SpoqaHanSans-Light" panose="020B0300000000000000" pitchFamily="50" charset="-127"/>
                <a:cs typeface="Open Sans" panose="020B0606030504020204" pitchFamily="34" charset="0"/>
              </a:rPr>
              <a:t>우리나라의 수도인 만큼 다양한 분야의 </a:t>
            </a:r>
            <a:r>
              <a:rPr lang="en-US" altLang="ko-KR" sz="1400" dirty="0" err="1" smtClean="0">
                <a:latin typeface="SpoqaHanSans-Light" panose="020B0300000000000000" pitchFamily="50" charset="-127"/>
                <a:ea typeface="SpoqaHanSans-Light" panose="020B0300000000000000" pitchFamily="50" charset="-127"/>
                <a:cs typeface="Open Sans" panose="020B0606030504020204" pitchFamily="34" charset="0"/>
              </a:rPr>
              <a:t>DataSet</a:t>
            </a:r>
            <a:r>
              <a:rPr lang="ko-KR" altLang="en-US" sz="1400" dirty="0" smtClean="0">
                <a:latin typeface="SpoqaHanSans-Light" panose="020B0300000000000000" pitchFamily="50" charset="-127"/>
                <a:ea typeface="SpoqaHanSans-Light" panose="020B0300000000000000" pitchFamily="50" charset="-127"/>
                <a:cs typeface="Open Sans" panose="020B0606030504020204" pitchFamily="34" charset="0"/>
              </a:rPr>
              <a:t>을 얻을 수 있는 점</a:t>
            </a:r>
            <a:endParaRPr lang="en-US" altLang="ko-KR" sz="1400" dirty="0" smtClean="0">
              <a:latin typeface="SpoqaHanSans-Light" panose="020B0300000000000000" pitchFamily="50" charset="-127"/>
              <a:ea typeface="SpoqaHanSans-Light" panose="020B0300000000000000" pitchFamily="50" charset="-127"/>
              <a:cs typeface="Open Sans" panose="020B0606030504020204" pitchFamily="34" charset="0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SpoqaHanSans-Light" panose="020B0300000000000000" pitchFamily="50" charset="-127"/>
                <a:ea typeface="SpoqaHanSans-Light" panose="020B0300000000000000" pitchFamily="50" charset="-127"/>
                <a:cs typeface="Open Sans" panose="020B0606030504020204" pitchFamily="34" charset="0"/>
              </a:rPr>
              <a:t>서울의 현황과 미래에 대해 분석하고 연구한 데이터는 가치 있다고 판단</a:t>
            </a:r>
            <a:endParaRPr lang="en-US" altLang="ko-KR" sz="1400" dirty="0" smtClean="0">
              <a:latin typeface="SpoqaHanSans-Light" panose="020B0300000000000000" pitchFamily="50" charset="-127"/>
              <a:ea typeface="SpoqaHanSans-Light" panose="020B0300000000000000" pitchFamily="50" charset="-127"/>
              <a:cs typeface="Open Sans" panose="020B0606030504020204" pitchFamily="34" charset="0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SpoqaHanSans-Light" panose="020B0300000000000000" pitchFamily="50" charset="-127"/>
                <a:ea typeface="SpoqaHanSans-Light" panose="020B0300000000000000" pitchFamily="50" charset="-127"/>
                <a:cs typeface="Open Sans" panose="020B0606030504020204" pitchFamily="34" charset="0"/>
              </a:rPr>
              <a:t>분야가 잘 나누어져 있어 각자 맡아 팀원이 스스로 기능 하나씩을 개발하기에 용이</a:t>
            </a:r>
            <a:endParaRPr lang="en-US" altLang="ko-KR" sz="1400" dirty="0" smtClean="0">
              <a:latin typeface="SpoqaHanSans-Light" panose="020B0300000000000000" pitchFamily="50" charset="-127"/>
              <a:ea typeface="SpoqaHanSans-Light" panose="020B0300000000000000" pitchFamily="50" charset="-127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en-US" sz="1000" dirty="0"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666069" y="1088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기획 배경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003" y="2679258"/>
            <a:ext cx="4143426" cy="29456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7373969" y="410708"/>
            <a:ext cx="4198938" cy="329246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30930-2040-46BF-9FAB-1C01AC5C072F}"/>
              </a:ext>
            </a:extLst>
          </p:cNvPr>
          <p:cNvSpPr txBox="1"/>
          <p:nvPr/>
        </p:nvSpPr>
        <p:spPr>
          <a:xfrm>
            <a:off x="8726646" y="3422195"/>
            <a:ext cx="2987675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000" dirty="0" smtClean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서울 열린 데이터 광장</a:t>
            </a:r>
            <a:r>
              <a:rPr lang="en-US" altLang="ko-KR" sz="1000" dirty="0" smtClean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(</a:t>
            </a:r>
            <a:r>
              <a:rPr lang="en-US" altLang="ko-KR" sz="1000" dirty="0">
                <a:hlinkClick r:id="rId4"/>
              </a:rPr>
              <a:t>https://data.seoul.go.kr</a:t>
            </a:r>
            <a:r>
              <a:rPr lang="en-US" altLang="ko-KR" sz="1000" dirty="0" smtClean="0">
                <a:hlinkClick r:id="rId4"/>
              </a:rPr>
              <a:t>/</a:t>
            </a:r>
            <a:r>
              <a:rPr lang="en-US" altLang="ko-KR" sz="1000" dirty="0" smtClean="0"/>
              <a:t>)</a:t>
            </a:r>
            <a:endParaRPr lang="en-US" sz="10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2584" b="2584"/>
          <a:stretch>
            <a:fillRect/>
          </a:stretch>
        </p:blipFill>
        <p:spPr>
          <a:xfrm>
            <a:off x="7398327" y="443346"/>
            <a:ext cx="4137891" cy="29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202003-01B3-40C6-A4B2-5D9A887542C2}"/>
              </a:ext>
            </a:extLst>
          </p:cNvPr>
          <p:cNvSpPr/>
          <p:nvPr/>
        </p:nvSpPr>
        <p:spPr>
          <a:xfrm>
            <a:off x="5188796" y="375956"/>
            <a:ext cx="6259236" cy="5347308"/>
          </a:xfrm>
          <a:prstGeom prst="rect">
            <a:avLst/>
          </a:prstGeom>
          <a:noFill/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7D2CE6-1309-4B15-8F0F-71EAE09C371B}"/>
              </a:ext>
            </a:extLst>
          </p:cNvPr>
          <p:cNvSpPr/>
          <p:nvPr/>
        </p:nvSpPr>
        <p:spPr>
          <a:xfrm>
            <a:off x="332509" y="375956"/>
            <a:ext cx="4572000" cy="53820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061C0A4A-2EF0-413C-BC8A-4500EF84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71" y="1789258"/>
            <a:ext cx="3572891" cy="228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algn="just" latinLnBrk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서울에서 제공하는 데이터들을 데이터 분석을 통해 이용자가 서울의 </a:t>
            </a:r>
            <a:r>
              <a:rPr lang="ko-KR" altLang="en-US" sz="1400" b="1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현재</a:t>
            </a:r>
            <a:r>
              <a:rPr lang="ko-KR" altLang="en-US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에 대한 분석된 데이터들을 시각화를 통해 다양하게 </a:t>
            </a:r>
            <a:r>
              <a:rPr lang="ko-KR" altLang="en-US" sz="1400" dirty="0" smtClean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제공</a:t>
            </a:r>
            <a:endParaRPr lang="en-US" altLang="ko-KR" sz="1400" dirty="0" smtClean="0"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 algn="just" latinLnBrk="1">
              <a:lnSpc>
                <a:spcPct val="130000"/>
              </a:lnSpc>
            </a:pPr>
            <a:endParaRPr lang="en-US" altLang="ko-KR" sz="1400" dirty="0"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  <a:p>
            <a:pPr marL="171450" indent="-171450" algn="just" latinLnBrk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데이터로 분석</a:t>
            </a:r>
            <a:r>
              <a:rPr lang="en-US" altLang="ko-KR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/</a:t>
            </a:r>
            <a:r>
              <a:rPr lang="ko-KR" altLang="en-US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예측 모델을 만들어 </a:t>
            </a:r>
            <a:r>
              <a:rPr lang="ko-KR" altLang="en-US" sz="1400" b="1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미래</a:t>
            </a:r>
            <a:r>
              <a:rPr lang="ko-KR" altLang="en-US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의 기초자료들을 예측하고 이용자들에게 제공합니다</a:t>
            </a:r>
            <a:r>
              <a:rPr lang="en-US" altLang="ko-KR" sz="1400" dirty="0">
                <a:latin typeface="SpoqaHanSans-Light" panose="020B0300000000000000" pitchFamily="50" charset="-127"/>
                <a:ea typeface="SpoqaHanSans-Light" panose="020B0300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en-US" sz="1000" dirty="0"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49380-610B-4462-9553-E7E83D342AFF}"/>
              </a:ext>
            </a:extLst>
          </p:cNvPr>
          <p:cNvSpPr txBox="1"/>
          <p:nvPr/>
        </p:nvSpPr>
        <p:spPr>
          <a:xfrm>
            <a:off x="666069" y="1088029"/>
            <a:ext cx="37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기획 목적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Freeform 260"/>
          <p:cNvSpPr>
            <a:spLocks noEditPoints="1"/>
          </p:cNvSpPr>
          <p:nvPr/>
        </p:nvSpPr>
        <p:spPr bwMode="auto">
          <a:xfrm>
            <a:off x="5829029" y="920624"/>
            <a:ext cx="608716" cy="752180"/>
          </a:xfrm>
          <a:custGeom>
            <a:avLst/>
            <a:gdLst>
              <a:gd name="T0" fmla="*/ 0 w 26"/>
              <a:gd name="T1" fmla="*/ 28 h 35"/>
              <a:gd name="T2" fmla="*/ 0 w 26"/>
              <a:gd name="T3" fmla="*/ 33 h 35"/>
              <a:gd name="T4" fmla="*/ 2 w 26"/>
              <a:gd name="T5" fmla="*/ 35 h 35"/>
              <a:gd name="T6" fmla="*/ 24 w 26"/>
              <a:gd name="T7" fmla="*/ 35 h 35"/>
              <a:gd name="T8" fmla="*/ 26 w 26"/>
              <a:gd name="T9" fmla="*/ 33 h 35"/>
              <a:gd name="T10" fmla="*/ 26 w 26"/>
              <a:gd name="T11" fmla="*/ 28 h 35"/>
              <a:gd name="T12" fmla="*/ 19 w 26"/>
              <a:gd name="T13" fmla="*/ 22 h 35"/>
              <a:gd name="T14" fmla="*/ 14 w 26"/>
              <a:gd name="T15" fmla="*/ 33 h 35"/>
              <a:gd name="T16" fmla="*/ 14 w 26"/>
              <a:gd name="T17" fmla="*/ 26 h 35"/>
              <a:gd name="T18" fmla="*/ 14 w 26"/>
              <a:gd name="T19" fmla="*/ 26 h 35"/>
              <a:gd name="T20" fmla="*/ 15 w 26"/>
              <a:gd name="T21" fmla="*/ 25 h 35"/>
              <a:gd name="T22" fmla="*/ 15 w 26"/>
              <a:gd name="T23" fmla="*/ 24 h 35"/>
              <a:gd name="T24" fmla="*/ 14 w 26"/>
              <a:gd name="T25" fmla="*/ 24 h 35"/>
              <a:gd name="T26" fmla="*/ 12 w 26"/>
              <a:gd name="T27" fmla="*/ 24 h 35"/>
              <a:gd name="T28" fmla="*/ 12 w 26"/>
              <a:gd name="T29" fmla="*/ 24 h 35"/>
              <a:gd name="T30" fmla="*/ 12 w 26"/>
              <a:gd name="T31" fmla="*/ 25 h 35"/>
              <a:gd name="T32" fmla="*/ 13 w 26"/>
              <a:gd name="T33" fmla="*/ 26 h 35"/>
              <a:gd name="T34" fmla="*/ 13 w 26"/>
              <a:gd name="T35" fmla="*/ 26 h 35"/>
              <a:gd name="T36" fmla="*/ 12 w 26"/>
              <a:gd name="T37" fmla="*/ 33 h 35"/>
              <a:gd name="T38" fmla="*/ 7 w 26"/>
              <a:gd name="T39" fmla="*/ 22 h 35"/>
              <a:gd name="T40" fmla="*/ 0 w 26"/>
              <a:gd name="T41" fmla="*/ 28 h 35"/>
              <a:gd name="T42" fmla="*/ 13 w 26"/>
              <a:gd name="T43" fmla="*/ 20 h 35"/>
              <a:gd name="T44" fmla="*/ 8 w 26"/>
              <a:gd name="T45" fmla="*/ 17 h 35"/>
              <a:gd name="T46" fmla="*/ 6 w 26"/>
              <a:gd name="T47" fmla="*/ 10 h 35"/>
              <a:gd name="T48" fmla="*/ 6 w 26"/>
              <a:gd name="T49" fmla="*/ 10 h 35"/>
              <a:gd name="T50" fmla="*/ 6 w 26"/>
              <a:gd name="T51" fmla="*/ 10 h 35"/>
              <a:gd name="T52" fmla="*/ 6 w 26"/>
              <a:gd name="T53" fmla="*/ 10 h 35"/>
              <a:gd name="T54" fmla="*/ 13 w 26"/>
              <a:gd name="T55" fmla="*/ 0 h 35"/>
              <a:gd name="T56" fmla="*/ 20 w 26"/>
              <a:gd name="T57" fmla="*/ 10 h 35"/>
              <a:gd name="T58" fmla="*/ 20 w 26"/>
              <a:gd name="T59" fmla="*/ 10 h 35"/>
              <a:gd name="T60" fmla="*/ 20 w 26"/>
              <a:gd name="T61" fmla="*/ 10 h 35"/>
              <a:gd name="T62" fmla="*/ 20 w 26"/>
              <a:gd name="T63" fmla="*/ 10 h 35"/>
              <a:gd name="T64" fmla="*/ 18 w 26"/>
              <a:gd name="T65" fmla="*/ 17 h 35"/>
              <a:gd name="T66" fmla="*/ 13 w 26"/>
              <a:gd name="T67" fmla="*/ 20 h 35"/>
              <a:gd name="T68" fmla="*/ 9 w 26"/>
              <a:gd name="T69" fmla="*/ 16 h 35"/>
              <a:gd name="T70" fmla="*/ 13 w 26"/>
              <a:gd name="T71" fmla="*/ 19 h 35"/>
              <a:gd name="T72" fmla="*/ 17 w 26"/>
              <a:gd name="T73" fmla="*/ 16 h 35"/>
              <a:gd name="T74" fmla="*/ 19 w 26"/>
              <a:gd name="T75" fmla="*/ 10 h 35"/>
              <a:gd name="T76" fmla="*/ 19 w 26"/>
              <a:gd name="T77" fmla="*/ 9 h 35"/>
              <a:gd name="T78" fmla="*/ 19 w 26"/>
              <a:gd name="T79" fmla="*/ 7 h 35"/>
              <a:gd name="T80" fmla="*/ 18 w 26"/>
              <a:gd name="T81" fmla="*/ 5 h 35"/>
              <a:gd name="T82" fmla="*/ 16 w 26"/>
              <a:gd name="T83" fmla="*/ 5 h 35"/>
              <a:gd name="T84" fmla="*/ 13 w 26"/>
              <a:gd name="T85" fmla="*/ 6 h 35"/>
              <a:gd name="T86" fmla="*/ 11 w 26"/>
              <a:gd name="T87" fmla="*/ 5 h 35"/>
              <a:gd name="T88" fmla="*/ 11 w 26"/>
              <a:gd name="T89" fmla="*/ 5 h 35"/>
              <a:gd name="T90" fmla="*/ 8 w 26"/>
              <a:gd name="T91" fmla="*/ 5 h 35"/>
              <a:gd name="T92" fmla="*/ 8 w 26"/>
              <a:gd name="T93" fmla="*/ 7 h 35"/>
              <a:gd name="T94" fmla="*/ 7 w 26"/>
              <a:gd name="T95" fmla="*/ 9 h 35"/>
              <a:gd name="T96" fmla="*/ 7 w 26"/>
              <a:gd name="T97" fmla="*/ 10 h 35"/>
              <a:gd name="T98" fmla="*/ 9 w 26"/>
              <a:gd name="T99" fmla="*/ 1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" h="35">
                <a:moveTo>
                  <a:pt x="0" y="28"/>
                </a:moveTo>
                <a:cubicBezTo>
                  <a:pt x="0" y="30"/>
                  <a:pt x="0" y="31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9" y="35"/>
                  <a:pt x="17" y="35"/>
                  <a:pt x="24" y="35"/>
                </a:cubicBezTo>
                <a:cubicBezTo>
                  <a:pt x="25" y="35"/>
                  <a:pt x="26" y="34"/>
                  <a:pt x="26" y="33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5"/>
                  <a:pt x="23" y="23"/>
                  <a:pt x="19" y="22"/>
                </a:cubicBezTo>
                <a:cubicBezTo>
                  <a:pt x="18" y="27"/>
                  <a:pt x="16" y="29"/>
                  <a:pt x="14" y="33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3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5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33"/>
                  <a:pt x="12" y="33"/>
                  <a:pt x="12" y="33"/>
                </a:cubicBezTo>
                <a:cubicBezTo>
                  <a:pt x="10" y="29"/>
                  <a:pt x="9" y="27"/>
                  <a:pt x="7" y="22"/>
                </a:cubicBezTo>
                <a:cubicBezTo>
                  <a:pt x="3" y="23"/>
                  <a:pt x="0" y="25"/>
                  <a:pt x="0" y="28"/>
                </a:cubicBezTo>
                <a:close/>
                <a:moveTo>
                  <a:pt x="13" y="20"/>
                </a:moveTo>
                <a:cubicBezTo>
                  <a:pt x="11" y="20"/>
                  <a:pt x="10" y="19"/>
                  <a:pt x="8" y="17"/>
                </a:cubicBezTo>
                <a:cubicBezTo>
                  <a:pt x="7" y="15"/>
                  <a:pt x="6" y="13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5"/>
                  <a:pt x="5" y="0"/>
                  <a:pt x="13" y="0"/>
                </a:cubicBezTo>
                <a:cubicBezTo>
                  <a:pt x="21" y="0"/>
                  <a:pt x="20" y="5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3"/>
                  <a:pt x="19" y="15"/>
                  <a:pt x="18" y="17"/>
                </a:cubicBezTo>
                <a:cubicBezTo>
                  <a:pt x="17" y="19"/>
                  <a:pt x="15" y="20"/>
                  <a:pt x="13" y="20"/>
                </a:cubicBezTo>
                <a:close/>
                <a:moveTo>
                  <a:pt x="9" y="16"/>
                </a:moveTo>
                <a:cubicBezTo>
                  <a:pt x="10" y="18"/>
                  <a:pt x="12" y="19"/>
                  <a:pt x="13" y="19"/>
                </a:cubicBezTo>
                <a:cubicBezTo>
                  <a:pt x="15" y="19"/>
                  <a:pt x="16" y="18"/>
                  <a:pt x="17" y="16"/>
                </a:cubicBezTo>
                <a:cubicBezTo>
                  <a:pt x="18" y="15"/>
                  <a:pt x="19" y="13"/>
                  <a:pt x="19" y="10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8"/>
                  <a:pt x="19" y="7"/>
                </a:cubicBezTo>
                <a:cubicBezTo>
                  <a:pt x="19" y="7"/>
                  <a:pt x="18" y="6"/>
                  <a:pt x="18" y="5"/>
                </a:cubicBezTo>
                <a:cubicBezTo>
                  <a:pt x="18" y="5"/>
                  <a:pt x="17" y="5"/>
                  <a:pt x="16" y="5"/>
                </a:cubicBezTo>
                <a:cubicBezTo>
                  <a:pt x="15" y="5"/>
                  <a:pt x="14" y="6"/>
                  <a:pt x="13" y="6"/>
                </a:cubicBezTo>
                <a:cubicBezTo>
                  <a:pt x="12" y="6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5"/>
                  <a:pt x="9" y="5"/>
                  <a:pt x="8" y="5"/>
                </a:cubicBezTo>
                <a:cubicBezTo>
                  <a:pt x="8" y="6"/>
                  <a:pt x="8" y="7"/>
                  <a:pt x="8" y="7"/>
                </a:cubicBezTo>
                <a:cubicBezTo>
                  <a:pt x="8" y="8"/>
                  <a:pt x="8" y="8"/>
                  <a:pt x="7" y="9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13"/>
                  <a:pt x="8" y="15"/>
                  <a:pt x="9" y="1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endParaRPr lang="en-US" sz="1866"/>
          </a:p>
        </p:txBody>
      </p:sp>
      <p:sp>
        <p:nvSpPr>
          <p:cNvPr id="15" name="Freeform 266"/>
          <p:cNvSpPr>
            <a:spLocks noEditPoints="1"/>
          </p:cNvSpPr>
          <p:nvPr/>
        </p:nvSpPr>
        <p:spPr bwMode="auto">
          <a:xfrm>
            <a:off x="10165397" y="1114830"/>
            <a:ext cx="484130" cy="557974"/>
          </a:xfrm>
          <a:custGeom>
            <a:avLst/>
            <a:gdLst>
              <a:gd name="T0" fmla="*/ 8 w 31"/>
              <a:gd name="T1" fmla="*/ 2 h 38"/>
              <a:gd name="T2" fmla="*/ 22 w 31"/>
              <a:gd name="T3" fmla="*/ 28 h 38"/>
              <a:gd name="T4" fmla="*/ 26 w 31"/>
              <a:gd name="T5" fmla="*/ 25 h 38"/>
              <a:gd name="T6" fmla="*/ 20 w 31"/>
              <a:gd name="T7" fmla="*/ 35 h 38"/>
              <a:gd name="T8" fmla="*/ 20 w 31"/>
              <a:gd name="T9" fmla="*/ 30 h 38"/>
              <a:gd name="T10" fmla="*/ 18 w 31"/>
              <a:gd name="T11" fmla="*/ 26 h 38"/>
              <a:gd name="T12" fmla="*/ 16 w 31"/>
              <a:gd name="T13" fmla="*/ 24 h 38"/>
              <a:gd name="T14" fmla="*/ 24 w 31"/>
              <a:gd name="T15" fmla="*/ 35 h 38"/>
              <a:gd name="T16" fmla="*/ 12 w 31"/>
              <a:gd name="T17" fmla="*/ 29 h 38"/>
              <a:gd name="T18" fmla="*/ 15 w 31"/>
              <a:gd name="T19" fmla="*/ 22 h 38"/>
              <a:gd name="T20" fmla="*/ 17 w 31"/>
              <a:gd name="T21" fmla="*/ 29 h 38"/>
              <a:gd name="T22" fmla="*/ 25 w 31"/>
              <a:gd name="T23" fmla="*/ 29 h 38"/>
              <a:gd name="T24" fmla="*/ 21 w 31"/>
              <a:gd name="T25" fmla="*/ 33 h 38"/>
              <a:gd name="T26" fmla="*/ 22 w 31"/>
              <a:gd name="T27" fmla="*/ 25 h 38"/>
              <a:gd name="T28" fmla="*/ 10 w 31"/>
              <a:gd name="T29" fmla="*/ 7 h 38"/>
              <a:gd name="T30" fmla="*/ 11 w 31"/>
              <a:gd name="T31" fmla="*/ 2 h 38"/>
              <a:gd name="T32" fmla="*/ 17 w 31"/>
              <a:gd name="T33" fmla="*/ 5 h 38"/>
              <a:gd name="T34" fmla="*/ 10 w 31"/>
              <a:gd name="T35" fmla="*/ 2 h 38"/>
              <a:gd name="T36" fmla="*/ 19 w 31"/>
              <a:gd name="T37" fmla="*/ 5 h 38"/>
              <a:gd name="T38" fmla="*/ 10 w 31"/>
              <a:gd name="T39" fmla="*/ 26 h 38"/>
              <a:gd name="T40" fmla="*/ 7 w 31"/>
              <a:gd name="T41" fmla="*/ 22 h 38"/>
              <a:gd name="T42" fmla="*/ 7 w 31"/>
              <a:gd name="T43" fmla="*/ 22 h 38"/>
              <a:gd name="T44" fmla="*/ 7 w 31"/>
              <a:gd name="T45" fmla="*/ 22 h 38"/>
              <a:gd name="T46" fmla="*/ 7 w 31"/>
              <a:gd name="T47" fmla="*/ 22 h 38"/>
              <a:gd name="T48" fmla="*/ 7 w 31"/>
              <a:gd name="T49" fmla="*/ 22 h 38"/>
              <a:gd name="T50" fmla="*/ 7 w 31"/>
              <a:gd name="T51" fmla="*/ 22 h 38"/>
              <a:gd name="T52" fmla="*/ 6 w 31"/>
              <a:gd name="T53" fmla="*/ 22 h 38"/>
              <a:gd name="T54" fmla="*/ 6 w 31"/>
              <a:gd name="T55" fmla="*/ 22 h 38"/>
              <a:gd name="T56" fmla="*/ 6 w 31"/>
              <a:gd name="T57" fmla="*/ 22 h 38"/>
              <a:gd name="T58" fmla="*/ 6 w 31"/>
              <a:gd name="T59" fmla="*/ 22 h 38"/>
              <a:gd name="T60" fmla="*/ 6 w 31"/>
              <a:gd name="T61" fmla="*/ 22 h 38"/>
              <a:gd name="T62" fmla="*/ 6 w 31"/>
              <a:gd name="T63" fmla="*/ 22 h 38"/>
              <a:gd name="T64" fmla="*/ 6 w 31"/>
              <a:gd name="T65" fmla="*/ 21 h 38"/>
              <a:gd name="T66" fmla="*/ 6 w 31"/>
              <a:gd name="T67" fmla="*/ 21 h 38"/>
              <a:gd name="T68" fmla="*/ 6 w 31"/>
              <a:gd name="T69" fmla="*/ 21 h 38"/>
              <a:gd name="T70" fmla="*/ 6 w 31"/>
              <a:gd name="T71" fmla="*/ 21 h 38"/>
              <a:gd name="T72" fmla="*/ 6 w 31"/>
              <a:gd name="T73" fmla="*/ 21 h 38"/>
              <a:gd name="T74" fmla="*/ 6 w 31"/>
              <a:gd name="T75" fmla="*/ 21 h 38"/>
              <a:gd name="T76" fmla="*/ 6 w 31"/>
              <a:gd name="T77" fmla="*/ 21 h 38"/>
              <a:gd name="T78" fmla="*/ 6 w 31"/>
              <a:gd name="T79" fmla="*/ 21 h 38"/>
              <a:gd name="T80" fmla="*/ 6 w 31"/>
              <a:gd name="T81" fmla="*/ 21 h 38"/>
              <a:gd name="T82" fmla="*/ 6 w 31"/>
              <a:gd name="T83" fmla="*/ 21 h 38"/>
              <a:gd name="T84" fmla="*/ 6 w 31"/>
              <a:gd name="T85" fmla="*/ 21 h 38"/>
              <a:gd name="T86" fmla="*/ 6 w 31"/>
              <a:gd name="T87" fmla="*/ 21 h 38"/>
              <a:gd name="T88" fmla="*/ 6 w 31"/>
              <a:gd name="T89" fmla="*/ 21 h 38"/>
              <a:gd name="T90" fmla="*/ 6 w 31"/>
              <a:gd name="T91" fmla="*/ 21 h 38"/>
              <a:gd name="T92" fmla="*/ 6 w 31"/>
              <a:gd name="T93" fmla="*/ 21 h 38"/>
              <a:gd name="T94" fmla="*/ 6 w 31"/>
              <a:gd name="T95" fmla="*/ 21 h 38"/>
              <a:gd name="T96" fmla="*/ 6 w 31"/>
              <a:gd name="T97" fmla="*/ 21 h 38"/>
              <a:gd name="T98" fmla="*/ 6 w 31"/>
              <a:gd name="T99" fmla="*/ 21 h 38"/>
              <a:gd name="T100" fmla="*/ 7 w 31"/>
              <a:gd name="T101" fmla="*/ 20 h 38"/>
              <a:gd name="T102" fmla="*/ 7 w 31"/>
              <a:gd name="T103" fmla="*/ 20 h 38"/>
              <a:gd name="T104" fmla="*/ 7 w 31"/>
              <a:gd name="T105" fmla="*/ 20 h 38"/>
              <a:gd name="T106" fmla="*/ 6 w 31"/>
              <a:gd name="T107" fmla="*/ 21 h 38"/>
              <a:gd name="T108" fmla="*/ 7 w 31"/>
              <a:gd name="T109" fmla="*/ 18 h 38"/>
              <a:gd name="T110" fmla="*/ 20 w 31"/>
              <a:gd name="T111" fmla="*/ 13 h 38"/>
              <a:gd name="T112" fmla="*/ 20 w 31"/>
              <a:gd name="T113" fmla="*/ 9 h 38"/>
              <a:gd name="T114" fmla="*/ 7 w 31"/>
              <a:gd name="T115" fmla="*/ 9 h 38"/>
              <a:gd name="T116" fmla="*/ 16 w 31"/>
              <a:gd name="T11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1" h="38">
                <a:moveTo>
                  <a:pt x="2" y="34"/>
                </a:moveTo>
                <a:cubicBezTo>
                  <a:pt x="11" y="34"/>
                  <a:pt x="11" y="34"/>
                  <a:pt x="11" y="34"/>
                </a:cubicBezTo>
                <a:cubicBezTo>
                  <a:pt x="11" y="33"/>
                  <a:pt x="10" y="32"/>
                  <a:pt x="10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5"/>
                  <a:pt x="4" y="5"/>
                  <a:pt x="4" y="5"/>
                </a:cubicBezTo>
                <a:cubicBezTo>
                  <a:pt x="8" y="5"/>
                  <a:pt x="8" y="5"/>
                  <a:pt x="8" y="5"/>
                </a:cubicBezTo>
                <a:cubicBezTo>
                  <a:pt x="8" y="2"/>
                  <a:pt x="8" y="2"/>
                  <a:pt x="8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4"/>
                  <a:pt x="2" y="34"/>
                </a:cubicBezTo>
                <a:close/>
                <a:moveTo>
                  <a:pt x="22" y="28"/>
                </a:moveTo>
                <a:cubicBezTo>
                  <a:pt x="22" y="28"/>
                  <a:pt x="22" y="28"/>
                  <a:pt x="22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6" y="24"/>
                  <a:pt x="26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2" y="29"/>
                  <a:pt x="22" y="29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9"/>
                  <a:pt x="23" y="29"/>
                  <a:pt x="23" y="30"/>
                </a:cubicBezTo>
                <a:cubicBezTo>
                  <a:pt x="23" y="30"/>
                  <a:pt x="23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19" y="35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1" y="29"/>
                  <a:pt x="21" y="29"/>
                  <a:pt x="21" y="29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6"/>
                  <a:pt x="17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21" y="28"/>
                  <a:pt x="21" y="28"/>
                  <a:pt x="21" y="28"/>
                </a:cubicBezTo>
                <a:cubicBezTo>
                  <a:pt x="22" y="28"/>
                  <a:pt x="22" y="28"/>
                  <a:pt x="22" y="28"/>
                </a:cubicBezTo>
                <a:close/>
                <a:moveTo>
                  <a:pt x="26" y="24"/>
                </a:moveTo>
                <a:cubicBezTo>
                  <a:pt x="26" y="23"/>
                  <a:pt x="25" y="23"/>
                  <a:pt x="24" y="22"/>
                </a:cubicBezTo>
                <a:cubicBezTo>
                  <a:pt x="23" y="22"/>
                  <a:pt x="22" y="22"/>
                  <a:pt x="21" y="22"/>
                </a:cubicBezTo>
                <a:cubicBezTo>
                  <a:pt x="20" y="22"/>
                  <a:pt x="20" y="22"/>
                  <a:pt x="19" y="22"/>
                </a:cubicBezTo>
                <a:cubicBezTo>
                  <a:pt x="18" y="23"/>
                  <a:pt x="17" y="23"/>
                  <a:pt x="16" y="24"/>
                </a:cubicBezTo>
                <a:cubicBezTo>
                  <a:pt x="16" y="25"/>
                  <a:pt x="15" y="25"/>
                  <a:pt x="15" y="26"/>
                </a:cubicBezTo>
                <a:cubicBezTo>
                  <a:pt x="15" y="27"/>
                  <a:pt x="14" y="28"/>
                  <a:pt x="14" y="29"/>
                </a:cubicBezTo>
                <a:cubicBezTo>
                  <a:pt x="14" y="30"/>
                  <a:pt x="15" y="31"/>
                  <a:pt x="15" y="32"/>
                </a:cubicBezTo>
                <a:cubicBezTo>
                  <a:pt x="15" y="33"/>
                  <a:pt x="16" y="33"/>
                  <a:pt x="16" y="34"/>
                </a:cubicBezTo>
                <a:cubicBezTo>
                  <a:pt x="17" y="35"/>
                  <a:pt x="18" y="35"/>
                  <a:pt x="19" y="35"/>
                </a:cubicBezTo>
                <a:cubicBezTo>
                  <a:pt x="20" y="36"/>
                  <a:pt x="20" y="36"/>
                  <a:pt x="21" y="36"/>
                </a:cubicBezTo>
                <a:cubicBezTo>
                  <a:pt x="22" y="36"/>
                  <a:pt x="23" y="36"/>
                  <a:pt x="24" y="35"/>
                </a:cubicBezTo>
                <a:cubicBezTo>
                  <a:pt x="25" y="35"/>
                  <a:pt x="26" y="35"/>
                  <a:pt x="26" y="34"/>
                </a:cubicBezTo>
                <a:cubicBezTo>
                  <a:pt x="27" y="33"/>
                  <a:pt x="28" y="33"/>
                  <a:pt x="28" y="32"/>
                </a:cubicBezTo>
                <a:cubicBezTo>
                  <a:pt x="28" y="31"/>
                  <a:pt x="28" y="30"/>
                  <a:pt x="28" y="29"/>
                </a:cubicBezTo>
                <a:cubicBezTo>
                  <a:pt x="28" y="28"/>
                  <a:pt x="28" y="27"/>
                  <a:pt x="28" y="26"/>
                </a:cubicBezTo>
                <a:cubicBezTo>
                  <a:pt x="28" y="25"/>
                  <a:pt x="27" y="25"/>
                  <a:pt x="26" y="24"/>
                </a:cubicBezTo>
                <a:close/>
                <a:moveTo>
                  <a:pt x="15" y="22"/>
                </a:moveTo>
                <a:cubicBezTo>
                  <a:pt x="13" y="24"/>
                  <a:pt x="12" y="26"/>
                  <a:pt x="12" y="29"/>
                </a:cubicBezTo>
                <a:cubicBezTo>
                  <a:pt x="12" y="32"/>
                  <a:pt x="13" y="34"/>
                  <a:pt x="15" y="35"/>
                </a:cubicBezTo>
                <a:cubicBezTo>
                  <a:pt x="17" y="37"/>
                  <a:pt x="19" y="38"/>
                  <a:pt x="21" y="38"/>
                </a:cubicBezTo>
                <a:cubicBezTo>
                  <a:pt x="24" y="38"/>
                  <a:pt x="26" y="37"/>
                  <a:pt x="28" y="35"/>
                </a:cubicBezTo>
                <a:cubicBezTo>
                  <a:pt x="30" y="34"/>
                  <a:pt x="31" y="32"/>
                  <a:pt x="31" y="29"/>
                </a:cubicBezTo>
                <a:cubicBezTo>
                  <a:pt x="31" y="26"/>
                  <a:pt x="30" y="24"/>
                  <a:pt x="28" y="22"/>
                </a:cubicBezTo>
                <a:cubicBezTo>
                  <a:pt x="26" y="21"/>
                  <a:pt x="24" y="20"/>
                  <a:pt x="21" y="20"/>
                </a:cubicBezTo>
                <a:cubicBezTo>
                  <a:pt x="19" y="20"/>
                  <a:pt x="17" y="21"/>
                  <a:pt x="15" y="22"/>
                </a:cubicBezTo>
                <a:close/>
                <a:moveTo>
                  <a:pt x="17" y="29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7" y="29"/>
                </a:cubicBezTo>
                <a:close/>
                <a:moveTo>
                  <a:pt x="25" y="29"/>
                </a:moveTo>
                <a:cubicBezTo>
                  <a:pt x="27" y="29"/>
                  <a:pt x="27" y="29"/>
                  <a:pt x="27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9"/>
                  <a:pt x="28" y="29"/>
                  <a:pt x="27" y="29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29"/>
                  <a:pt x="25" y="29"/>
                  <a:pt x="25" y="29"/>
                </a:cubicBezTo>
                <a:close/>
                <a:moveTo>
                  <a:pt x="21" y="33"/>
                </a:move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lose/>
                <a:moveTo>
                  <a:pt x="22" y="25"/>
                </a:move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1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2" y="25"/>
                  <a:pt x="22" y="25"/>
                  <a:pt x="22" y="25"/>
                </a:cubicBezTo>
                <a:close/>
                <a:moveTo>
                  <a:pt x="17" y="0"/>
                </a:moveTo>
                <a:cubicBezTo>
                  <a:pt x="17" y="0"/>
                  <a:pt x="17" y="0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7" y="7"/>
                  <a:pt x="17" y="7"/>
                  <a:pt x="17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9" y="7"/>
                  <a:pt x="9" y="7"/>
                  <a:pt x="9" y="6"/>
                </a:cubicBezTo>
                <a:cubicBezTo>
                  <a:pt x="9" y="6"/>
                  <a:pt x="8" y="6"/>
                  <a:pt x="8" y="6"/>
                </a:cubicBezTo>
                <a:cubicBezTo>
                  <a:pt x="8" y="1"/>
                  <a:pt x="8" y="1"/>
                  <a:pt x="8" y="1"/>
                </a:cubicBezTo>
                <a:cubicBezTo>
                  <a:pt x="8" y="1"/>
                  <a:pt x="9" y="1"/>
                  <a:pt x="9" y="1"/>
                </a:cubicBezTo>
                <a:cubicBezTo>
                  <a:pt x="9" y="0"/>
                  <a:pt x="9" y="0"/>
                  <a:pt x="10" y="0"/>
                </a:cubicBezTo>
                <a:cubicBezTo>
                  <a:pt x="17" y="0"/>
                  <a:pt x="17" y="0"/>
                  <a:pt x="17" y="0"/>
                </a:cubicBezTo>
                <a:close/>
                <a:moveTo>
                  <a:pt x="11" y="2"/>
                </a:move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7" y="2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2"/>
                  <a:pt x="17" y="2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5"/>
                  <a:pt x="9" y="4"/>
                  <a:pt x="9" y="4"/>
                </a:cubicBezTo>
                <a:cubicBezTo>
                  <a:pt x="9" y="3"/>
                  <a:pt x="9" y="3"/>
                  <a:pt x="9" y="3"/>
                </a:cubicBezTo>
                <a:cubicBezTo>
                  <a:pt x="9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1" y="2"/>
                </a:cubicBezTo>
                <a:close/>
                <a:moveTo>
                  <a:pt x="26" y="18"/>
                </a:moveTo>
                <a:cubicBezTo>
                  <a:pt x="26" y="3"/>
                  <a:pt x="26" y="3"/>
                  <a:pt x="26" y="3"/>
                </a:cubicBezTo>
                <a:cubicBezTo>
                  <a:pt x="26" y="2"/>
                  <a:pt x="25" y="2"/>
                  <a:pt x="24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9" y="5"/>
                  <a:pt x="19" y="5"/>
                  <a:pt x="19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7"/>
                  <a:pt x="23" y="7"/>
                  <a:pt x="23" y="7"/>
                </a:cubicBezTo>
                <a:cubicBezTo>
                  <a:pt x="23" y="18"/>
                  <a:pt x="23" y="18"/>
                  <a:pt x="23" y="18"/>
                </a:cubicBezTo>
                <a:cubicBezTo>
                  <a:pt x="24" y="18"/>
                  <a:pt x="25" y="18"/>
                  <a:pt x="26" y="18"/>
                </a:cubicBezTo>
                <a:close/>
                <a:moveTo>
                  <a:pt x="7" y="24"/>
                </a:moveTo>
                <a:cubicBezTo>
                  <a:pt x="11" y="24"/>
                  <a:pt x="11" y="24"/>
                  <a:pt x="11" y="24"/>
                </a:cubicBezTo>
                <a:cubicBezTo>
                  <a:pt x="11" y="25"/>
                  <a:pt x="11" y="25"/>
                  <a:pt x="10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6" y="26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4"/>
                  <a:pt x="7" y="24"/>
                </a:cubicBezTo>
                <a:close/>
                <a:moveTo>
                  <a:pt x="12" y="22"/>
                </a:move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3" y="21"/>
                  <a:pt x="13" y="21"/>
                  <a:pt x="12" y="22"/>
                </a:cubicBezTo>
                <a:close/>
                <a:moveTo>
                  <a:pt x="6" y="21"/>
                </a:moveTo>
                <a:cubicBezTo>
                  <a:pt x="6" y="21"/>
                  <a:pt x="6" y="21"/>
                  <a:pt x="6" y="21"/>
                </a:cubicBezTo>
                <a:close/>
                <a:moveTo>
                  <a:pt x="7" y="17"/>
                </a:move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0" y="17"/>
                  <a:pt x="20" y="18"/>
                </a:cubicBezTo>
                <a:cubicBezTo>
                  <a:pt x="20" y="18"/>
                  <a:pt x="19" y="18"/>
                  <a:pt x="18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8"/>
                  <a:pt x="6" y="18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6" y="17"/>
                  <a:pt x="6" y="17"/>
                  <a:pt x="7" y="17"/>
                </a:cubicBezTo>
                <a:close/>
                <a:moveTo>
                  <a:pt x="7" y="13"/>
                </a:moveTo>
                <a:cubicBezTo>
                  <a:pt x="20" y="13"/>
                  <a:pt x="20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4"/>
                  <a:pt x="20" y="14"/>
                  <a:pt x="20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6" y="14"/>
                  <a:pt x="6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7" y="13"/>
                </a:cubicBezTo>
                <a:close/>
                <a:moveTo>
                  <a:pt x="7" y="9"/>
                </a:moveTo>
                <a:cubicBezTo>
                  <a:pt x="20" y="9"/>
                  <a:pt x="20" y="9"/>
                  <a:pt x="20" y="9"/>
                </a:cubicBezTo>
                <a:cubicBezTo>
                  <a:pt x="20" y="9"/>
                  <a:pt x="20" y="9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9"/>
                  <a:pt x="6" y="9"/>
                  <a:pt x="7" y="9"/>
                </a:cubicBezTo>
                <a:close/>
                <a:moveTo>
                  <a:pt x="10" y="5"/>
                </a:moveTo>
                <a:cubicBezTo>
                  <a:pt x="10" y="3"/>
                  <a:pt x="10" y="3"/>
                  <a:pt x="10" y="3"/>
                </a:cubicBezTo>
                <a:cubicBezTo>
                  <a:pt x="10" y="3"/>
                  <a:pt x="10" y="3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2"/>
                  <a:pt x="10" y="2"/>
                  <a:pt x="11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5"/>
                  <a:pt x="16" y="5"/>
                  <a:pt x="16" y="5"/>
                </a:cubicBezTo>
                <a:lnTo>
                  <a:pt x="10" y="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endParaRPr lang="en-US" sz="1866"/>
          </a:p>
        </p:txBody>
      </p:sp>
      <p:sp>
        <p:nvSpPr>
          <p:cNvPr id="18" name="Freeform 203"/>
          <p:cNvSpPr>
            <a:spLocks noEditPoints="1"/>
          </p:cNvSpPr>
          <p:nvPr/>
        </p:nvSpPr>
        <p:spPr bwMode="auto">
          <a:xfrm>
            <a:off x="8651888" y="3243368"/>
            <a:ext cx="443457" cy="667427"/>
          </a:xfrm>
          <a:custGeom>
            <a:avLst/>
            <a:gdLst>
              <a:gd name="T0" fmla="*/ 19 w 26"/>
              <a:gd name="T1" fmla="*/ 28 h 33"/>
              <a:gd name="T2" fmla="*/ 19 w 26"/>
              <a:gd name="T3" fmla="*/ 31 h 33"/>
              <a:gd name="T4" fmla="*/ 3 w 26"/>
              <a:gd name="T5" fmla="*/ 31 h 33"/>
              <a:gd name="T6" fmla="*/ 2 w 26"/>
              <a:gd name="T7" fmla="*/ 7 h 33"/>
              <a:gd name="T8" fmla="*/ 5 w 26"/>
              <a:gd name="T9" fmla="*/ 7 h 33"/>
              <a:gd name="T10" fmla="*/ 5 w 26"/>
              <a:gd name="T11" fmla="*/ 26 h 33"/>
              <a:gd name="T12" fmla="*/ 10 w 26"/>
              <a:gd name="T13" fmla="*/ 9 h 33"/>
              <a:gd name="T14" fmla="*/ 9 w 26"/>
              <a:gd name="T15" fmla="*/ 10 h 33"/>
              <a:gd name="T16" fmla="*/ 22 w 26"/>
              <a:gd name="T17" fmla="*/ 11 h 33"/>
              <a:gd name="T18" fmla="*/ 23 w 26"/>
              <a:gd name="T19" fmla="*/ 10 h 33"/>
              <a:gd name="T20" fmla="*/ 10 w 26"/>
              <a:gd name="T21" fmla="*/ 9 h 33"/>
              <a:gd name="T22" fmla="*/ 9 w 26"/>
              <a:gd name="T23" fmla="*/ 17 h 33"/>
              <a:gd name="T24" fmla="*/ 10 w 26"/>
              <a:gd name="T25" fmla="*/ 18 h 33"/>
              <a:gd name="T26" fmla="*/ 23 w 26"/>
              <a:gd name="T27" fmla="*/ 17 h 33"/>
              <a:gd name="T28" fmla="*/ 22 w 26"/>
              <a:gd name="T29" fmla="*/ 17 h 33"/>
              <a:gd name="T30" fmla="*/ 21 w 26"/>
              <a:gd name="T31" fmla="*/ 19 h 33"/>
              <a:gd name="T32" fmla="*/ 19 w 26"/>
              <a:gd name="T33" fmla="*/ 19 h 33"/>
              <a:gd name="T34" fmla="*/ 18 w 26"/>
              <a:gd name="T35" fmla="*/ 21 h 33"/>
              <a:gd name="T36" fmla="*/ 19 w 26"/>
              <a:gd name="T37" fmla="*/ 23 h 33"/>
              <a:gd name="T38" fmla="*/ 21 w 26"/>
              <a:gd name="T39" fmla="*/ 24 h 33"/>
              <a:gd name="T40" fmla="*/ 22 w 26"/>
              <a:gd name="T41" fmla="*/ 23 h 33"/>
              <a:gd name="T42" fmla="*/ 23 w 26"/>
              <a:gd name="T43" fmla="*/ 21 h 33"/>
              <a:gd name="T44" fmla="*/ 22 w 26"/>
              <a:gd name="T45" fmla="*/ 19 h 33"/>
              <a:gd name="T46" fmla="*/ 21 w 26"/>
              <a:gd name="T47" fmla="*/ 19 h 33"/>
              <a:gd name="T48" fmla="*/ 21 w 26"/>
              <a:gd name="T49" fmla="*/ 20 h 33"/>
              <a:gd name="T50" fmla="*/ 19 w 26"/>
              <a:gd name="T51" fmla="*/ 20 h 33"/>
              <a:gd name="T52" fmla="*/ 19 w 26"/>
              <a:gd name="T53" fmla="*/ 22 h 33"/>
              <a:gd name="T54" fmla="*/ 21 w 26"/>
              <a:gd name="T55" fmla="*/ 23 h 33"/>
              <a:gd name="T56" fmla="*/ 22 w 26"/>
              <a:gd name="T57" fmla="*/ 22 h 33"/>
              <a:gd name="T58" fmla="*/ 22 w 26"/>
              <a:gd name="T59" fmla="*/ 20 h 33"/>
              <a:gd name="T60" fmla="*/ 21 w 26"/>
              <a:gd name="T61" fmla="*/ 20 h 33"/>
              <a:gd name="T62" fmla="*/ 21 w 26"/>
              <a:gd name="T63" fmla="*/ 22 h 33"/>
              <a:gd name="T64" fmla="*/ 21 w 26"/>
              <a:gd name="T65" fmla="*/ 20 h 33"/>
              <a:gd name="T66" fmla="*/ 9 w 26"/>
              <a:gd name="T67" fmla="*/ 14 h 33"/>
              <a:gd name="T68" fmla="*/ 10 w 26"/>
              <a:gd name="T69" fmla="*/ 14 h 33"/>
              <a:gd name="T70" fmla="*/ 23 w 26"/>
              <a:gd name="T71" fmla="*/ 14 h 33"/>
              <a:gd name="T72" fmla="*/ 22 w 26"/>
              <a:gd name="T73" fmla="*/ 13 h 33"/>
              <a:gd name="T74" fmla="*/ 25 w 26"/>
              <a:gd name="T75" fmla="*/ 28 h 33"/>
              <a:gd name="T76" fmla="*/ 26 w 26"/>
              <a:gd name="T77" fmla="*/ 26 h 33"/>
              <a:gd name="T78" fmla="*/ 19 w 26"/>
              <a:gd name="T79" fmla="*/ 0 h 33"/>
              <a:gd name="T80" fmla="*/ 5 w 26"/>
              <a:gd name="T81" fmla="*/ 1 h 33"/>
              <a:gd name="T82" fmla="*/ 2 w 26"/>
              <a:gd name="T83" fmla="*/ 4 h 33"/>
              <a:gd name="T84" fmla="*/ 0 w 26"/>
              <a:gd name="T85" fmla="*/ 31 h 33"/>
              <a:gd name="T86" fmla="*/ 20 w 26"/>
              <a:gd name="T87" fmla="*/ 33 h 33"/>
              <a:gd name="T88" fmla="*/ 21 w 26"/>
              <a:gd name="T89" fmla="*/ 31 h 33"/>
              <a:gd name="T90" fmla="*/ 25 w 26"/>
              <a:gd name="T91" fmla="*/ 28 h 33"/>
              <a:gd name="T92" fmla="*/ 18 w 26"/>
              <a:gd name="T93" fmla="*/ 2 h 33"/>
              <a:gd name="T94" fmla="*/ 8 w 26"/>
              <a:gd name="T95" fmla="*/ 2 h 33"/>
              <a:gd name="T96" fmla="*/ 7 w 26"/>
              <a:gd name="T97" fmla="*/ 25 h 33"/>
              <a:gd name="T98" fmla="*/ 8 w 26"/>
              <a:gd name="T99" fmla="*/ 26 h 33"/>
              <a:gd name="T100" fmla="*/ 24 w 26"/>
              <a:gd name="T101" fmla="*/ 26 h 33"/>
              <a:gd name="T102" fmla="*/ 24 w 26"/>
              <a:gd name="T103" fmla="*/ 8 h 33"/>
              <a:gd name="T104" fmla="*/ 18 w 26"/>
              <a:gd name="T105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" h="33">
                <a:moveTo>
                  <a:pt x="7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30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1"/>
                  <a:pt x="2" y="30"/>
                  <a:pt x="2" y="30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3" y="7"/>
                  <a:pt x="3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7"/>
                  <a:pt x="6" y="28"/>
                  <a:pt x="7" y="28"/>
                </a:cubicBezTo>
                <a:close/>
                <a:moveTo>
                  <a:pt x="10" y="9"/>
                </a:moveTo>
                <a:cubicBezTo>
                  <a:pt x="9" y="9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1"/>
                  <a:pt x="10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3" y="11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3" y="9"/>
                  <a:pt x="22" y="9"/>
                </a:cubicBezTo>
                <a:cubicBezTo>
                  <a:pt x="10" y="9"/>
                  <a:pt x="10" y="9"/>
                  <a:pt x="10" y="9"/>
                </a:cubicBezTo>
                <a:close/>
                <a:moveTo>
                  <a:pt x="10" y="17"/>
                </a:moveTo>
                <a:cubicBezTo>
                  <a:pt x="9" y="17"/>
                  <a:pt x="9" y="17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7"/>
                  <a:pt x="9" y="18"/>
                  <a:pt x="10" y="18"/>
                </a:cubicBezTo>
                <a:cubicBezTo>
                  <a:pt x="22" y="18"/>
                  <a:pt x="22" y="18"/>
                  <a:pt x="22" y="18"/>
                </a:cubicBezTo>
                <a:cubicBezTo>
                  <a:pt x="23" y="18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2" y="17"/>
                </a:cubicBezTo>
                <a:cubicBezTo>
                  <a:pt x="10" y="17"/>
                  <a:pt x="10" y="17"/>
                  <a:pt x="10" y="17"/>
                </a:cubicBezTo>
                <a:close/>
                <a:moveTo>
                  <a:pt x="21" y="19"/>
                </a:moveTo>
                <a:cubicBezTo>
                  <a:pt x="20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8" y="20"/>
                  <a:pt x="18" y="21"/>
                  <a:pt x="18" y="21"/>
                </a:cubicBezTo>
                <a:cubicBezTo>
                  <a:pt x="18" y="22"/>
                  <a:pt x="18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20" y="24"/>
                  <a:pt x="21" y="24"/>
                </a:cubicBezTo>
                <a:cubicBezTo>
                  <a:pt x="21" y="24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3" y="23"/>
                  <a:pt x="23" y="22"/>
                  <a:pt x="23" y="21"/>
                </a:cubicBezTo>
                <a:cubicBezTo>
                  <a:pt x="23" y="21"/>
                  <a:pt x="23" y="20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9"/>
                  <a:pt x="21" y="19"/>
                  <a:pt x="21" y="19"/>
                </a:cubicBezTo>
                <a:close/>
                <a:moveTo>
                  <a:pt x="22" y="20"/>
                </a:moveTo>
                <a:cubicBezTo>
                  <a:pt x="21" y="20"/>
                  <a:pt x="21" y="20"/>
                  <a:pt x="21" y="20"/>
                </a:cubicBezTo>
                <a:cubicBezTo>
                  <a:pt x="20" y="20"/>
                  <a:pt x="20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1"/>
                  <a:pt x="19" y="21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20" y="23"/>
                  <a:pt x="20" y="23"/>
                  <a:pt x="21" y="23"/>
                </a:cubicBezTo>
                <a:cubicBezTo>
                  <a:pt x="21" y="23"/>
                  <a:pt x="21" y="23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2" y="21"/>
                </a:cubicBezTo>
                <a:cubicBezTo>
                  <a:pt x="22" y="21"/>
                  <a:pt x="22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lose/>
                <a:moveTo>
                  <a:pt x="21" y="20"/>
                </a:moveTo>
                <a:cubicBezTo>
                  <a:pt x="21" y="20"/>
                  <a:pt x="22" y="21"/>
                  <a:pt x="22" y="21"/>
                </a:cubicBezTo>
                <a:cubicBezTo>
                  <a:pt x="22" y="22"/>
                  <a:pt x="21" y="22"/>
                  <a:pt x="21" y="22"/>
                </a:cubicBezTo>
                <a:cubicBezTo>
                  <a:pt x="20" y="22"/>
                  <a:pt x="19" y="22"/>
                  <a:pt x="19" y="21"/>
                </a:cubicBezTo>
                <a:cubicBezTo>
                  <a:pt x="19" y="21"/>
                  <a:pt x="20" y="20"/>
                  <a:pt x="21" y="20"/>
                </a:cubicBezTo>
                <a:close/>
                <a:moveTo>
                  <a:pt x="10" y="13"/>
                </a:moveTo>
                <a:cubicBezTo>
                  <a:pt x="9" y="13"/>
                  <a:pt x="9" y="13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10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3"/>
                  <a:pt x="23" y="13"/>
                  <a:pt x="22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25" y="28"/>
                </a:moveTo>
                <a:cubicBezTo>
                  <a:pt x="25" y="28"/>
                  <a:pt x="26" y="28"/>
                  <a:pt x="26" y="27"/>
                </a:cubicBezTo>
                <a:cubicBezTo>
                  <a:pt x="26" y="27"/>
                  <a:pt x="26" y="27"/>
                  <a:pt x="26" y="26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0"/>
                  <a:pt x="19" y="0"/>
                  <a:pt x="19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5" y="0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5"/>
                  <a:pt x="0" y="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1" y="33"/>
                  <a:pt x="21" y="32"/>
                </a:cubicBezTo>
                <a:cubicBezTo>
                  <a:pt x="21" y="32"/>
                  <a:pt x="21" y="32"/>
                  <a:pt x="21" y="31"/>
                </a:cubicBezTo>
                <a:cubicBezTo>
                  <a:pt x="21" y="28"/>
                  <a:pt x="21" y="28"/>
                  <a:pt x="21" y="28"/>
                </a:cubicBezTo>
                <a:cubicBezTo>
                  <a:pt x="25" y="28"/>
                  <a:pt x="25" y="28"/>
                  <a:pt x="25" y="28"/>
                </a:cubicBezTo>
                <a:close/>
                <a:moveTo>
                  <a:pt x="18" y="5"/>
                </a:moveTo>
                <a:cubicBezTo>
                  <a:pt x="18" y="2"/>
                  <a:pt x="18" y="2"/>
                  <a:pt x="1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7" y="25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8"/>
                  <a:pt x="21" y="8"/>
                  <a:pt x="21" y="8"/>
                </a:cubicBezTo>
                <a:cubicBezTo>
                  <a:pt x="19" y="8"/>
                  <a:pt x="18" y="7"/>
                  <a:pt x="18" y="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endParaRPr lang="en-US" sz="1866"/>
          </a:p>
        </p:txBody>
      </p:sp>
      <p:sp>
        <p:nvSpPr>
          <p:cNvPr id="19" name="Freeform 250"/>
          <p:cNvSpPr>
            <a:spLocks noEditPoints="1"/>
          </p:cNvSpPr>
          <p:nvPr/>
        </p:nvSpPr>
        <p:spPr bwMode="auto">
          <a:xfrm>
            <a:off x="7652832" y="3383322"/>
            <a:ext cx="405220" cy="442040"/>
          </a:xfrm>
          <a:custGeom>
            <a:avLst/>
            <a:gdLst>
              <a:gd name="T0" fmla="*/ 9 w 29"/>
              <a:gd name="T1" fmla="*/ 23 h 28"/>
              <a:gd name="T2" fmla="*/ 9 w 29"/>
              <a:gd name="T3" fmla="*/ 16 h 28"/>
              <a:gd name="T4" fmla="*/ 6 w 29"/>
              <a:gd name="T5" fmla="*/ 14 h 28"/>
              <a:gd name="T6" fmla="*/ 4 w 29"/>
              <a:gd name="T7" fmla="*/ 14 h 28"/>
              <a:gd name="T8" fmla="*/ 2 w 29"/>
              <a:gd name="T9" fmla="*/ 16 h 28"/>
              <a:gd name="T10" fmla="*/ 2 w 29"/>
              <a:gd name="T11" fmla="*/ 23 h 28"/>
              <a:gd name="T12" fmla="*/ 4 w 29"/>
              <a:gd name="T13" fmla="*/ 25 h 28"/>
              <a:gd name="T14" fmla="*/ 6 w 29"/>
              <a:gd name="T15" fmla="*/ 25 h 28"/>
              <a:gd name="T16" fmla="*/ 9 w 29"/>
              <a:gd name="T17" fmla="*/ 23 h 28"/>
              <a:gd name="T18" fmla="*/ 25 w 29"/>
              <a:gd name="T19" fmla="*/ 25 h 28"/>
              <a:gd name="T20" fmla="*/ 23 w 29"/>
              <a:gd name="T21" fmla="*/ 25 h 28"/>
              <a:gd name="T22" fmla="*/ 21 w 29"/>
              <a:gd name="T23" fmla="*/ 23 h 28"/>
              <a:gd name="T24" fmla="*/ 21 w 29"/>
              <a:gd name="T25" fmla="*/ 9 h 28"/>
              <a:gd name="T26" fmla="*/ 23 w 29"/>
              <a:gd name="T27" fmla="*/ 7 h 28"/>
              <a:gd name="T28" fmla="*/ 25 w 29"/>
              <a:gd name="T29" fmla="*/ 7 h 28"/>
              <a:gd name="T30" fmla="*/ 27 w 29"/>
              <a:gd name="T31" fmla="*/ 9 h 28"/>
              <a:gd name="T32" fmla="*/ 27 w 29"/>
              <a:gd name="T33" fmla="*/ 23 h 28"/>
              <a:gd name="T34" fmla="*/ 25 w 29"/>
              <a:gd name="T35" fmla="*/ 25 h 28"/>
              <a:gd name="T36" fmla="*/ 16 w 29"/>
              <a:gd name="T37" fmla="*/ 25 h 28"/>
              <a:gd name="T38" fmla="*/ 13 w 29"/>
              <a:gd name="T39" fmla="*/ 25 h 28"/>
              <a:gd name="T40" fmla="*/ 11 w 29"/>
              <a:gd name="T41" fmla="*/ 23 h 28"/>
              <a:gd name="T42" fmla="*/ 11 w 29"/>
              <a:gd name="T43" fmla="*/ 2 h 28"/>
              <a:gd name="T44" fmla="*/ 13 w 29"/>
              <a:gd name="T45" fmla="*/ 0 h 28"/>
              <a:gd name="T46" fmla="*/ 16 w 29"/>
              <a:gd name="T47" fmla="*/ 0 h 28"/>
              <a:gd name="T48" fmla="*/ 18 w 29"/>
              <a:gd name="T49" fmla="*/ 2 h 28"/>
              <a:gd name="T50" fmla="*/ 18 w 29"/>
              <a:gd name="T51" fmla="*/ 23 h 28"/>
              <a:gd name="T52" fmla="*/ 16 w 29"/>
              <a:gd name="T53" fmla="*/ 25 h 28"/>
              <a:gd name="T54" fmla="*/ 0 w 29"/>
              <a:gd name="T55" fmla="*/ 28 h 28"/>
              <a:gd name="T56" fmla="*/ 0 w 29"/>
              <a:gd name="T57" fmla="*/ 27 h 28"/>
              <a:gd name="T58" fmla="*/ 1 w 29"/>
              <a:gd name="T59" fmla="*/ 26 h 28"/>
              <a:gd name="T60" fmla="*/ 28 w 29"/>
              <a:gd name="T61" fmla="*/ 26 h 28"/>
              <a:gd name="T62" fmla="*/ 29 w 29"/>
              <a:gd name="T63" fmla="*/ 27 h 28"/>
              <a:gd name="T64" fmla="*/ 29 w 29"/>
              <a:gd name="T65" fmla="*/ 28 h 28"/>
              <a:gd name="T66" fmla="*/ 28 w 29"/>
              <a:gd name="T67" fmla="*/ 28 h 28"/>
              <a:gd name="T68" fmla="*/ 1 w 29"/>
              <a:gd name="T69" fmla="*/ 28 h 28"/>
              <a:gd name="T70" fmla="*/ 0 w 29"/>
              <a:gd name="T71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9" h="28">
                <a:moveTo>
                  <a:pt x="9" y="23"/>
                </a:moveTo>
                <a:cubicBezTo>
                  <a:pt x="9" y="16"/>
                  <a:pt x="9" y="16"/>
                  <a:pt x="9" y="16"/>
                </a:cubicBezTo>
                <a:cubicBezTo>
                  <a:pt x="9" y="15"/>
                  <a:pt x="8" y="14"/>
                  <a:pt x="6" y="14"/>
                </a:cubicBezTo>
                <a:cubicBezTo>
                  <a:pt x="6" y="14"/>
                  <a:pt x="5" y="14"/>
                  <a:pt x="4" y="14"/>
                </a:cubicBezTo>
                <a:cubicBezTo>
                  <a:pt x="3" y="14"/>
                  <a:pt x="2" y="15"/>
                  <a:pt x="2" y="16"/>
                </a:cubicBezTo>
                <a:cubicBezTo>
                  <a:pt x="2" y="23"/>
                  <a:pt x="2" y="23"/>
                  <a:pt x="2" y="23"/>
                </a:cubicBezTo>
                <a:cubicBezTo>
                  <a:pt x="2" y="24"/>
                  <a:pt x="3" y="25"/>
                  <a:pt x="4" y="25"/>
                </a:cubicBezTo>
                <a:cubicBezTo>
                  <a:pt x="5" y="25"/>
                  <a:pt x="6" y="25"/>
                  <a:pt x="6" y="25"/>
                </a:cubicBezTo>
                <a:cubicBezTo>
                  <a:pt x="8" y="25"/>
                  <a:pt x="9" y="24"/>
                  <a:pt x="9" y="23"/>
                </a:cubicBezTo>
                <a:close/>
                <a:moveTo>
                  <a:pt x="25" y="25"/>
                </a:moveTo>
                <a:cubicBezTo>
                  <a:pt x="24" y="25"/>
                  <a:pt x="24" y="25"/>
                  <a:pt x="23" y="25"/>
                </a:cubicBezTo>
                <a:cubicBezTo>
                  <a:pt x="22" y="25"/>
                  <a:pt x="21" y="24"/>
                  <a:pt x="21" y="23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8"/>
                  <a:pt x="22" y="7"/>
                  <a:pt x="23" y="7"/>
                </a:cubicBezTo>
                <a:cubicBezTo>
                  <a:pt x="24" y="7"/>
                  <a:pt x="24" y="7"/>
                  <a:pt x="25" y="7"/>
                </a:cubicBezTo>
                <a:cubicBezTo>
                  <a:pt x="26" y="7"/>
                  <a:pt x="27" y="8"/>
                  <a:pt x="27" y="9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4"/>
                  <a:pt x="26" y="25"/>
                  <a:pt x="25" y="25"/>
                </a:cubicBezTo>
                <a:close/>
                <a:moveTo>
                  <a:pt x="16" y="25"/>
                </a:moveTo>
                <a:cubicBezTo>
                  <a:pt x="15" y="25"/>
                  <a:pt x="14" y="25"/>
                  <a:pt x="13" y="25"/>
                </a:cubicBezTo>
                <a:cubicBezTo>
                  <a:pt x="12" y="25"/>
                  <a:pt x="11" y="24"/>
                  <a:pt x="11" y="2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2" y="0"/>
                  <a:pt x="13" y="0"/>
                </a:cubicBezTo>
                <a:cubicBezTo>
                  <a:pt x="14" y="0"/>
                  <a:pt x="15" y="0"/>
                  <a:pt x="16" y="0"/>
                </a:cubicBezTo>
                <a:cubicBezTo>
                  <a:pt x="17" y="0"/>
                  <a:pt x="18" y="1"/>
                  <a:pt x="18" y="2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4"/>
                  <a:pt x="17" y="25"/>
                  <a:pt x="16" y="25"/>
                </a:cubicBezTo>
                <a:close/>
                <a:moveTo>
                  <a:pt x="0" y="28"/>
                </a:moveTo>
                <a:cubicBezTo>
                  <a:pt x="0" y="27"/>
                  <a:pt x="0" y="27"/>
                  <a:pt x="0" y="27"/>
                </a:cubicBezTo>
                <a:cubicBezTo>
                  <a:pt x="0" y="26"/>
                  <a:pt x="1" y="26"/>
                  <a:pt x="1" y="26"/>
                </a:cubicBezTo>
                <a:cubicBezTo>
                  <a:pt x="28" y="26"/>
                  <a:pt x="28" y="26"/>
                  <a:pt x="28" y="26"/>
                </a:cubicBezTo>
                <a:cubicBezTo>
                  <a:pt x="29" y="26"/>
                  <a:pt x="29" y="26"/>
                  <a:pt x="29" y="27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8"/>
                  <a:pt x="28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0" y="28"/>
                  <a:pt x="0" y="2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endParaRPr lang="en-US" sz="1866"/>
          </a:p>
        </p:txBody>
      </p:sp>
      <p:sp>
        <p:nvSpPr>
          <p:cNvPr id="21" name="Freeform 109"/>
          <p:cNvSpPr>
            <a:spLocks noChangeArrowheads="1"/>
          </p:cNvSpPr>
          <p:nvPr/>
        </p:nvSpPr>
        <p:spPr bwMode="auto">
          <a:xfrm>
            <a:off x="7855442" y="1030351"/>
            <a:ext cx="776719" cy="801098"/>
          </a:xfrm>
          <a:custGeom>
            <a:avLst/>
            <a:gdLst>
              <a:gd name="T0" fmla="*/ 31559 w 619"/>
              <a:gd name="T1" fmla="*/ 32084 h 634"/>
              <a:gd name="T2" fmla="*/ 31559 w 619"/>
              <a:gd name="T3" fmla="*/ 32084 h 634"/>
              <a:gd name="T4" fmla="*/ 26180 w 619"/>
              <a:gd name="T5" fmla="*/ 37130 h 634"/>
              <a:gd name="T6" fmla="*/ 31559 w 619"/>
              <a:gd name="T7" fmla="*/ 42538 h 634"/>
              <a:gd name="T8" fmla="*/ 42318 w 619"/>
              <a:gd name="T9" fmla="*/ 37130 h 634"/>
              <a:gd name="T10" fmla="*/ 31559 w 619"/>
              <a:gd name="T11" fmla="*/ 32084 h 634"/>
              <a:gd name="T12" fmla="*/ 195452 w 619"/>
              <a:gd name="T13" fmla="*/ 0 h 634"/>
              <a:gd name="T14" fmla="*/ 195452 w 619"/>
              <a:gd name="T15" fmla="*/ 0 h 634"/>
              <a:gd name="T16" fmla="*/ 26180 w 619"/>
              <a:gd name="T17" fmla="*/ 0 h 634"/>
              <a:gd name="T18" fmla="*/ 0 w 619"/>
              <a:gd name="T19" fmla="*/ 32084 h 634"/>
              <a:gd name="T20" fmla="*/ 0 w 619"/>
              <a:gd name="T21" fmla="*/ 201874 h 634"/>
              <a:gd name="T22" fmla="*/ 26180 w 619"/>
              <a:gd name="T23" fmla="*/ 228190 h 634"/>
              <a:gd name="T24" fmla="*/ 195452 w 619"/>
              <a:gd name="T25" fmla="*/ 228190 h 634"/>
              <a:gd name="T26" fmla="*/ 221632 w 619"/>
              <a:gd name="T27" fmla="*/ 201874 h 634"/>
              <a:gd name="T28" fmla="*/ 221632 w 619"/>
              <a:gd name="T29" fmla="*/ 32084 h 634"/>
              <a:gd name="T30" fmla="*/ 195452 w 619"/>
              <a:gd name="T31" fmla="*/ 0 h 634"/>
              <a:gd name="T32" fmla="*/ 211232 w 619"/>
              <a:gd name="T33" fmla="*/ 201874 h 634"/>
              <a:gd name="T34" fmla="*/ 211232 w 619"/>
              <a:gd name="T35" fmla="*/ 201874 h 634"/>
              <a:gd name="T36" fmla="*/ 195452 w 619"/>
              <a:gd name="T37" fmla="*/ 212328 h 634"/>
              <a:gd name="T38" fmla="*/ 26180 w 619"/>
              <a:gd name="T39" fmla="*/ 212328 h 634"/>
              <a:gd name="T40" fmla="*/ 10400 w 619"/>
              <a:gd name="T41" fmla="*/ 201874 h 634"/>
              <a:gd name="T42" fmla="*/ 10400 w 619"/>
              <a:gd name="T43" fmla="*/ 74261 h 634"/>
              <a:gd name="T44" fmla="*/ 211232 w 619"/>
              <a:gd name="T45" fmla="*/ 74261 h 634"/>
              <a:gd name="T46" fmla="*/ 211232 w 619"/>
              <a:gd name="T47" fmla="*/ 201874 h 634"/>
              <a:gd name="T48" fmla="*/ 211232 w 619"/>
              <a:gd name="T49" fmla="*/ 58399 h 634"/>
              <a:gd name="T50" fmla="*/ 211232 w 619"/>
              <a:gd name="T51" fmla="*/ 58399 h 634"/>
              <a:gd name="T52" fmla="*/ 10400 w 619"/>
              <a:gd name="T53" fmla="*/ 58399 h 634"/>
              <a:gd name="T54" fmla="*/ 10400 w 619"/>
              <a:gd name="T55" fmla="*/ 32084 h 634"/>
              <a:gd name="T56" fmla="*/ 26180 w 619"/>
              <a:gd name="T57" fmla="*/ 15862 h 634"/>
              <a:gd name="T58" fmla="*/ 195452 w 619"/>
              <a:gd name="T59" fmla="*/ 15862 h 634"/>
              <a:gd name="T60" fmla="*/ 211232 w 619"/>
              <a:gd name="T61" fmla="*/ 32084 h 634"/>
              <a:gd name="T62" fmla="*/ 211232 w 619"/>
              <a:gd name="T63" fmla="*/ 58399 h 634"/>
              <a:gd name="T64" fmla="*/ 89657 w 619"/>
              <a:gd name="T65" fmla="*/ 32084 h 634"/>
              <a:gd name="T66" fmla="*/ 89657 w 619"/>
              <a:gd name="T67" fmla="*/ 32084 h 634"/>
              <a:gd name="T68" fmla="*/ 84278 w 619"/>
              <a:gd name="T69" fmla="*/ 37130 h 634"/>
              <a:gd name="T70" fmla="*/ 89657 w 619"/>
              <a:gd name="T71" fmla="*/ 42538 h 634"/>
              <a:gd name="T72" fmla="*/ 95037 w 619"/>
              <a:gd name="T73" fmla="*/ 37130 h 634"/>
              <a:gd name="T74" fmla="*/ 89657 w 619"/>
              <a:gd name="T75" fmla="*/ 32084 h 634"/>
              <a:gd name="T76" fmla="*/ 63477 w 619"/>
              <a:gd name="T77" fmla="*/ 32084 h 634"/>
              <a:gd name="T78" fmla="*/ 63477 w 619"/>
              <a:gd name="T79" fmla="*/ 32084 h 634"/>
              <a:gd name="T80" fmla="*/ 52718 w 619"/>
              <a:gd name="T81" fmla="*/ 37130 h 634"/>
              <a:gd name="T82" fmla="*/ 63477 w 619"/>
              <a:gd name="T83" fmla="*/ 42538 h 634"/>
              <a:gd name="T84" fmla="*/ 68498 w 619"/>
              <a:gd name="T85" fmla="*/ 37130 h 634"/>
              <a:gd name="T86" fmla="*/ 63477 w 619"/>
              <a:gd name="T87" fmla="*/ 32084 h 63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19" h="634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270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8735181" y="1430582"/>
            <a:ext cx="1069998" cy="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220947" y="1967345"/>
            <a:ext cx="22854" cy="1293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640945" y="1380416"/>
            <a:ext cx="10118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6437745" y="1967345"/>
            <a:ext cx="979055" cy="1293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962531" y="1672804"/>
            <a:ext cx="11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dataset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48002" y="3964603"/>
            <a:ext cx="930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시각화 데이터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18414" y="3992292"/>
            <a:ext cx="11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분석 결과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23239" y="1382584"/>
            <a:ext cx="111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접속</a:t>
            </a:r>
            <a:r>
              <a:rPr lang="en-US" altLang="ko-KR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/</a:t>
            </a:r>
            <a:r>
              <a:rPr lang="ko-KR" altLang="en-US" dirty="0" smtClean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입력</a:t>
            </a:r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84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605E1C-2564-4969-AF5E-37DDDD58AAD6}"/>
              </a:ext>
            </a:extLst>
          </p:cNvPr>
          <p:cNvSpPr txBox="1"/>
          <p:nvPr/>
        </p:nvSpPr>
        <p:spPr>
          <a:xfrm>
            <a:off x="1291460" y="3214972"/>
            <a:ext cx="1996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2">
                    <a:lumMod val="1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Lato" panose="020F0502020204030203" pitchFamily="34" charset="0"/>
              </a:rPr>
              <a:t>팀원 소개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  <a:cs typeface="Lato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7292691" y="431328"/>
            <a:ext cx="2756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팀장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서울 범죄 데이터 분석 페이지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웹 사이트 구조 설계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웹 디자인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 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GIT repository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관리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 b="6779"/>
          <a:stretch>
            <a:fillRect/>
          </a:stretch>
        </p:blipFill>
        <p:spPr>
          <a:xfrm>
            <a:off x="5287965" y="410751"/>
            <a:ext cx="1101250" cy="1191603"/>
          </a:xfrm>
        </p:spPr>
      </p:pic>
      <p:sp>
        <p:nvSpPr>
          <p:cNvPr id="49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5551635" y="1580273"/>
            <a:ext cx="71985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이 지운</a:t>
            </a:r>
            <a:endParaRPr lang="id-ID" sz="11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5551635" y="3042652"/>
            <a:ext cx="719856" cy="319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원 태준</a:t>
            </a:r>
            <a:endParaRPr lang="id-ID" sz="11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5551635" y="4668087"/>
            <a:ext cx="719856" cy="319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손 병국</a:t>
            </a:r>
            <a:endParaRPr lang="id-ID" sz="11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53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5551635" y="6339980"/>
            <a:ext cx="719856" cy="319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박 조이</a:t>
            </a:r>
            <a:endParaRPr lang="id-ID" sz="11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pic>
        <p:nvPicPr>
          <p:cNvPr id="54" name="그림 개체 틀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3" b="6863"/>
          <a:stretch>
            <a:fillRect/>
          </a:stretch>
        </p:blipFill>
        <p:spPr>
          <a:xfrm>
            <a:off x="5361871" y="1966604"/>
            <a:ext cx="1027344" cy="1112180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</p:pic>
      <p:pic>
        <p:nvPicPr>
          <p:cNvPr id="55" name="그림 개체 틀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3" b="9403"/>
          <a:stretch>
            <a:fillRect/>
          </a:stretch>
        </p:blipFill>
        <p:spPr>
          <a:xfrm>
            <a:off x="5276440" y="3416117"/>
            <a:ext cx="1168166" cy="1264631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</p:pic>
      <p:pic>
        <p:nvPicPr>
          <p:cNvPr id="56" name="그림 개체 틀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5" b="9235"/>
          <a:stretch>
            <a:fillRect/>
          </a:stretch>
        </p:blipFill>
        <p:spPr>
          <a:xfrm>
            <a:off x="5276440" y="5097419"/>
            <a:ext cx="1147779" cy="1242561"/>
          </a:xfrm>
          <a:custGeom>
            <a:avLst/>
            <a:gdLst>
              <a:gd name="connsiteX0" fmla="*/ 1489812 w 2979624"/>
              <a:gd name="connsiteY0" fmla="*/ 0 h 3224722"/>
              <a:gd name="connsiteX1" fmla="*/ 1822399 w 2979624"/>
              <a:gd name="connsiteY1" fmla="*/ 79438 h 3224722"/>
              <a:gd name="connsiteX2" fmla="*/ 2646899 w 2979624"/>
              <a:gd name="connsiteY2" fmla="*/ 556978 h 3224722"/>
              <a:gd name="connsiteX3" fmla="*/ 2979624 w 2979624"/>
              <a:gd name="connsiteY3" fmla="*/ 1133911 h 3224722"/>
              <a:gd name="connsiteX4" fmla="*/ 2979624 w 2979624"/>
              <a:gd name="connsiteY4" fmla="*/ 2090812 h 3224722"/>
              <a:gd name="connsiteX5" fmla="*/ 2646899 w 2979624"/>
              <a:gd name="connsiteY5" fmla="*/ 2667744 h 3224722"/>
              <a:gd name="connsiteX6" fmla="*/ 1822399 w 2979624"/>
              <a:gd name="connsiteY6" fmla="*/ 3145284 h 3224722"/>
              <a:gd name="connsiteX7" fmla="*/ 1157225 w 2979624"/>
              <a:gd name="connsiteY7" fmla="*/ 3145284 h 3224722"/>
              <a:gd name="connsiteX8" fmla="*/ 332725 w 2979624"/>
              <a:gd name="connsiteY8" fmla="*/ 2667744 h 3224722"/>
              <a:gd name="connsiteX9" fmla="*/ 0 w 2979624"/>
              <a:gd name="connsiteY9" fmla="*/ 2090812 h 3224722"/>
              <a:gd name="connsiteX10" fmla="*/ 0 w 2979624"/>
              <a:gd name="connsiteY10" fmla="*/ 1133911 h 3224722"/>
              <a:gd name="connsiteX11" fmla="*/ 332725 w 2979624"/>
              <a:gd name="connsiteY11" fmla="*/ 556978 h 3224722"/>
              <a:gd name="connsiteX12" fmla="*/ 1157225 w 2979624"/>
              <a:gd name="connsiteY12" fmla="*/ 79438 h 3224722"/>
              <a:gd name="connsiteX13" fmla="*/ 1489812 w 2979624"/>
              <a:gd name="connsiteY13" fmla="*/ 0 h 322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624" h="3224722">
                <a:moveTo>
                  <a:pt x="1489812" y="0"/>
                </a:moveTo>
                <a:cubicBezTo>
                  <a:pt x="1610377" y="0"/>
                  <a:pt x="1730941" y="26480"/>
                  <a:pt x="1822399" y="79438"/>
                </a:cubicBezTo>
                <a:lnTo>
                  <a:pt x="2646899" y="556978"/>
                </a:lnTo>
                <a:cubicBezTo>
                  <a:pt x="2829953" y="662896"/>
                  <a:pt x="2979624" y="922531"/>
                  <a:pt x="2979624" y="1133911"/>
                </a:cubicBezTo>
                <a:lnTo>
                  <a:pt x="2979624" y="2090812"/>
                </a:lnTo>
                <a:cubicBezTo>
                  <a:pt x="2979624" y="2302192"/>
                  <a:pt x="2829953" y="2561826"/>
                  <a:pt x="2646899" y="2667744"/>
                </a:cubicBezTo>
                <a:lnTo>
                  <a:pt x="1822399" y="3145284"/>
                </a:lnTo>
                <a:cubicBezTo>
                  <a:pt x="1639483" y="3251202"/>
                  <a:pt x="1340141" y="3251202"/>
                  <a:pt x="1157225" y="3145284"/>
                </a:cubicBezTo>
                <a:lnTo>
                  <a:pt x="332725" y="2667744"/>
                </a:lnTo>
                <a:cubicBezTo>
                  <a:pt x="149671" y="2561826"/>
                  <a:pt x="0" y="2302192"/>
                  <a:pt x="0" y="2090812"/>
                </a:cubicBezTo>
                <a:lnTo>
                  <a:pt x="0" y="1133911"/>
                </a:lnTo>
                <a:cubicBezTo>
                  <a:pt x="0" y="922531"/>
                  <a:pt x="149671" y="662896"/>
                  <a:pt x="332725" y="556978"/>
                </a:cubicBezTo>
                <a:lnTo>
                  <a:pt x="1157225" y="79438"/>
                </a:lnTo>
                <a:cubicBezTo>
                  <a:pt x="1248683" y="26480"/>
                  <a:pt x="1369248" y="0"/>
                  <a:pt x="1489812" y="0"/>
                </a:cubicBezTo>
                <a:close/>
              </a:path>
            </a:pathLst>
          </a:custGeom>
        </p:spPr>
      </p:pic>
      <p:sp>
        <p:nvSpPr>
          <p:cNvPr id="57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7274467" y="1871626"/>
            <a:ext cx="2756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팀원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서울 인구 데이터 분석 페이지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오늘의 서울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’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파트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이미지 소스 조달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59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7274466" y="3362035"/>
            <a:ext cx="2756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팀원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서울 환경 데이터 분석 페이지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서울 소개 정보 작성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데이터 방향 제시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  <p:sp>
        <p:nvSpPr>
          <p:cNvPr id="60" name="Rectangle 16">
            <a:extLst>
              <a:ext uri="{FF2B5EF4-FFF2-40B4-BE49-F238E27FC236}">
                <a16:creationId xmlns:a16="http://schemas.microsoft.com/office/drawing/2014/main" id="{16C8E83C-46AF-4E7C-B791-A007466AACB3}"/>
              </a:ext>
            </a:extLst>
          </p:cNvPr>
          <p:cNvSpPr/>
          <p:nvPr/>
        </p:nvSpPr>
        <p:spPr>
          <a:xfrm>
            <a:off x="7274465" y="4987470"/>
            <a:ext cx="27564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팀원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서울 교육 데이터 분석 페이지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웹 디자인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레이아웃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)</a:t>
            </a:r>
          </a:p>
          <a:p>
            <a:pPr algn="just">
              <a:lnSpc>
                <a:spcPct val="15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Open Sans" panose="020B0606030504020204" pitchFamily="34" charset="0"/>
              </a:rPr>
              <a:t>부트스트랩 템플릿 샘플 조달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38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085215-E6A1-4748-9741-84F28FE05502}"/>
              </a:ext>
            </a:extLst>
          </p:cNvPr>
          <p:cNvSpPr txBox="1"/>
          <p:nvPr/>
        </p:nvSpPr>
        <p:spPr>
          <a:xfrm>
            <a:off x="8671104" y="2837954"/>
            <a:ext cx="3724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사용 기술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613759" y="314035"/>
            <a:ext cx="3803383" cy="3038765"/>
            <a:chOff x="870705" y="1237672"/>
            <a:chExt cx="4649021" cy="3583709"/>
          </a:xfrm>
        </p:grpSpPr>
        <p:sp>
          <p:nvSpPr>
            <p:cNvPr id="6" name="AutoShape 2">
              <a:extLst>
                <a:ext uri="{FF2B5EF4-FFF2-40B4-BE49-F238E27FC236}">
                  <a16:creationId xmlns:a16="http://schemas.microsoft.com/office/drawing/2014/main" id="{56BD38C5-8E12-45F4-A879-4EDE3BE3B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05" y="1237672"/>
              <a:ext cx="4649021" cy="3583709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 w="76200">
              <a:solidFill>
                <a:schemeClr val="bg1">
                  <a:lumMod val="75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C3C494D-6C96-4A31-998E-6A75CAE2A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384" y="1952072"/>
              <a:ext cx="1728192" cy="14375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16E13D-4067-4EF4-A8A8-2F3F2E64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912" y="1887195"/>
              <a:ext cx="2031555" cy="703637"/>
            </a:xfrm>
            <a:prstGeom prst="rect">
              <a:avLst/>
            </a:prstGeom>
          </p:spPr>
        </p:pic>
        <p:pic>
          <p:nvPicPr>
            <p:cNvPr id="14" name="그림 13" descr="그리기이(가) 표시된 사진&#10;&#10;자동 생성된 설명">
              <a:extLst>
                <a:ext uri="{FF2B5EF4-FFF2-40B4-BE49-F238E27FC236}">
                  <a16:creationId xmlns:a16="http://schemas.microsoft.com/office/drawing/2014/main" id="{5148CA13-E597-4274-8089-65A43C35B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5568" y="2933224"/>
              <a:ext cx="2246242" cy="758714"/>
            </a:xfrm>
            <a:prstGeom prst="rect">
              <a:avLst/>
            </a:prstGeom>
          </p:spPr>
        </p:pic>
        <p:pic>
          <p:nvPicPr>
            <p:cNvPr id="1026" name="Picture 2" descr="https://plotly.com/all_static/images/plotly_graphing_libraries_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24" y="3789687"/>
              <a:ext cx="1628775" cy="62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AutoShape 2">
            <a:extLst>
              <a:ext uri="{FF2B5EF4-FFF2-40B4-BE49-F238E27FC236}">
                <a16:creationId xmlns:a16="http://schemas.microsoft.com/office/drawing/2014/main" id="{56BD38C5-8E12-45F4-A879-4EDE3BE3B2B6}"/>
              </a:ext>
            </a:extLst>
          </p:cNvPr>
          <p:cNvSpPr>
            <a:spLocks/>
          </p:cNvSpPr>
          <p:nvPr/>
        </p:nvSpPr>
        <p:spPr bwMode="auto">
          <a:xfrm>
            <a:off x="524192" y="3350283"/>
            <a:ext cx="3891202" cy="3152117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6" name="그림 25" descr="시계, 그리기, 표지판이(가) 표시된 사진&#10;&#10;자동 생성된 설명">
            <a:extLst>
              <a:ext uri="{FF2B5EF4-FFF2-40B4-BE49-F238E27FC236}">
                <a16:creationId xmlns:a16="http://schemas.microsoft.com/office/drawing/2014/main" id="{F42FC8A9-5038-4CBB-ACC2-60C002D31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27" y="3997278"/>
            <a:ext cx="1228069" cy="1088515"/>
          </a:xfrm>
          <a:prstGeom prst="rect">
            <a:avLst/>
          </a:prstGeom>
        </p:spPr>
      </p:pic>
      <p:pic>
        <p:nvPicPr>
          <p:cNvPr id="27" name="그림 26" descr="모니터, 화면, 텔레비전, 대형이(가) 표시된 사진&#10;&#10;자동 생성된 설명">
            <a:extLst>
              <a:ext uri="{FF2B5EF4-FFF2-40B4-BE49-F238E27FC236}">
                <a16:creationId xmlns:a16="http://schemas.microsoft.com/office/drawing/2014/main" id="{AF62887B-AE1D-424B-AD00-6009695C07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72" y="3671055"/>
            <a:ext cx="718437" cy="1012344"/>
          </a:xfrm>
          <a:prstGeom prst="rect">
            <a:avLst/>
          </a:prstGeom>
        </p:spPr>
      </p:pic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83A3D212-4690-40F4-B15E-2A9002549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20" y="5150409"/>
            <a:ext cx="890995" cy="890995"/>
          </a:xfrm>
          <a:prstGeom prst="rect">
            <a:avLst/>
          </a:prstGeom>
        </p:spPr>
      </p:pic>
      <p:pic>
        <p:nvPicPr>
          <p:cNvPr id="29" name="그림 28" descr="어두운, 앉아있는, 방이(가) 표시된 사진&#10;&#10;자동 생성된 설명">
            <a:extLst>
              <a:ext uri="{FF2B5EF4-FFF2-40B4-BE49-F238E27FC236}">
                <a16:creationId xmlns:a16="http://schemas.microsoft.com/office/drawing/2014/main" id="{0831354F-1219-42A7-B3B3-D796D52509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090" y="4522162"/>
            <a:ext cx="1118901" cy="790611"/>
          </a:xfrm>
          <a:prstGeom prst="rect">
            <a:avLst/>
          </a:prstGeom>
        </p:spPr>
      </p:pic>
      <p:pic>
        <p:nvPicPr>
          <p:cNvPr id="1028" name="Picture 4" descr="https://upload.wikimedia.org/wikipedia/commons/thumb/a/a1/AJAX_logo_by_gengns.svg/220px-AJAX_logo_by_gengns.sv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71" y="5183160"/>
            <a:ext cx="1150351" cy="5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5953169" y="4177227"/>
            <a:ext cx="2188246" cy="672075"/>
            <a:chOff x="7238877" y="4813469"/>
            <a:chExt cx="2188246" cy="67207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D139068-FDC2-4416-B1C5-9895588A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8877" y="4813469"/>
              <a:ext cx="648072" cy="67207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1CF4CA4-1763-4769-8CC2-23A64F06B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4532" y="4897479"/>
              <a:ext cx="1402591" cy="504056"/>
            </a:xfrm>
            <a:prstGeom prst="rect">
              <a:avLst/>
            </a:prstGeom>
          </p:spPr>
        </p:pic>
      </p:grpSp>
      <p:cxnSp>
        <p:nvCxnSpPr>
          <p:cNvPr id="5" name="구부러진 연결선 4"/>
          <p:cNvCxnSpPr/>
          <p:nvPr/>
        </p:nvCxnSpPr>
        <p:spPr>
          <a:xfrm rot="16200000" flipH="1">
            <a:off x="5680966" y="3140966"/>
            <a:ext cx="1356430" cy="563528"/>
          </a:xfrm>
          <a:prstGeom prst="curved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/>
          <p:nvPr/>
        </p:nvCxnSpPr>
        <p:spPr>
          <a:xfrm flipV="1">
            <a:off x="4515450" y="4683399"/>
            <a:ext cx="1437719" cy="776891"/>
          </a:xfrm>
          <a:prstGeom prst="curved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3362036" y="3140364"/>
            <a:ext cx="221673" cy="4525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DE940D-C9C3-45BE-AE9C-831CBDB39901}"/>
              </a:ext>
            </a:extLst>
          </p:cNvPr>
          <p:cNvSpPr/>
          <p:nvPr/>
        </p:nvSpPr>
        <p:spPr>
          <a:xfrm>
            <a:off x="1771650" y="2017134"/>
            <a:ext cx="8972549" cy="3178980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54201"/>
              </p:ext>
            </p:extLst>
          </p:nvPr>
        </p:nvGraphicFramePr>
        <p:xfrm>
          <a:off x="1771650" y="2017134"/>
          <a:ext cx="8972553" cy="3178980"/>
        </p:xfrm>
        <a:graphic>
          <a:graphicData uri="http://schemas.openxmlformats.org/drawingml/2006/table">
            <a:tbl>
              <a:tblPr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1514564">
                  <a:extLst>
                    <a:ext uri="{9D8B030D-6E8A-4147-A177-3AD203B41FA5}">
                      <a16:colId xmlns:a16="http://schemas.microsoft.com/office/drawing/2014/main" val="1374046192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217529121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3507006992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3790724914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946335621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1590917334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3051242711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1458048777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448441058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1415231568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1086107580"/>
                    </a:ext>
                  </a:extLst>
                </a:gridCol>
                <a:gridCol w="677999">
                  <a:extLst>
                    <a:ext uri="{9D8B030D-6E8A-4147-A177-3AD203B41FA5}">
                      <a16:colId xmlns:a16="http://schemas.microsoft.com/office/drawing/2014/main" val="3671045325"/>
                    </a:ext>
                  </a:extLst>
                </a:gridCol>
              </a:tblGrid>
              <a:tr h="461388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기획일정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27947"/>
                  </a:ext>
                </a:extLst>
              </a:tr>
              <a:tr h="461388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83096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주제선정 및 기획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40634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디자인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463511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코딩 및 구현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10644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05500046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오류수정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029275983"/>
                  </a:ext>
                </a:extLst>
              </a:tr>
              <a:tr h="376034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wdUpDiag">
                      <a:fgClr>
                        <a:schemeClr val="bg1">
                          <a:lumMod val="7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458151469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415039" y="842879"/>
            <a:ext cx="244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기획 일정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3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5EE53A-E3D7-4F0E-B95F-C9C8AB47FC67}"/>
              </a:ext>
            </a:extLst>
          </p:cNvPr>
          <p:cNvSpPr txBox="1"/>
          <p:nvPr/>
        </p:nvSpPr>
        <p:spPr>
          <a:xfrm>
            <a:off x="8572500" y="1496416"/>
            <a:ext cx="2628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Roboto Medium" panose="02000000000000000000" pitchFamily="2" charset="0"/>
                <a:cs typeface="Lato" panose="020F0502020204030203" pitchFamily="34" charset="0"/>
              </a:rPr>
              <a:t>구현 화면 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Roboto Medium" panose="02000000000000000000" pitchFamily="2" charset="0"/>
              <a:cs typeface="Lato" panose="020F0502020204030203" pitchFamily="34" charset="0"/>
            </a:endParaRPr>
          </a:p>
          <a:p>
            <a:pPr algn="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Roboto Condensed Light" panose="02000000000000000000" pitchFamily="2" charset="0"/>
                <a:cs typeface="Lato" panose="020F0502020204030203" pitchFamily="34" charset="0"/>
              </a:rPr>
              <a:t>및 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Roboto Condensed Light" panose="02000000000000000000" pitchFamily="2" charset="0"/>
              <a:cs typeface="Lato" panose="020F0502020204030203" pitchFamily="34" charset="0"/>
            </a:endParaRPr>
          </a:p>
          <a:p>
            <a:pPr algn="r"/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Roboto Condensed Light" panose="02000000000000000000" pitchFamily="2" charset="0"/>
                <a:cs typeface="Lato" panose="020F0502020204030203" pitchFamily="34" charset="0"/>
              </a:rPr>
              <a:t>핵심 소스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  <a:ea typeface="Roboto Condensed Light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B08F9-6823-4FF2-95D1-C5D0D8976163}"/>
              </a:ext>
            </a:extLst>
          </p:cNvPr>
          <p:cNvSpPr/>
          <p:nvPr/>
        </p:nvSpPr>
        <p:spPr>
          <a:xfrm>
            <a:off x="11713063" y="1344318"/>
            <a:ext cx="373289" cy="40459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3" r="15173"/>
          <a:stretch>
            <a:fillRect/>
          </a:stretch>
        </p:blipFill>
        <p:spPr/>
      </p:pic>
      <p:pic>
        <p:nvPicPr>
          <p:cNvPr id="7" name="그림 개체 틀 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5" r="16245"/>
          <a:stretch>
            <a:fillRect/>
          </a:stretch>
        </p:blipFill>
        <p:spPr>
          <a:xfrm>
            <a:off x="3333750" y="1344613"/>
            <a:ext cx="3733800" cy="3016250"/>
          </a:xfrm>
        </p:spPr>
      </p:pic>
    </p:spTree>
    <p:extLst>
      <p:ext uri="{BB962C8B-B14F-4D97-AF65-F5344CB8AC3E}">
        <p14:creationId xmlns:p14="http://schemas.microsoft.com/office/powerpoint/2010/main" val="88531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D006C5-4D23-47A1-A433-36A562D6D6DF}"/>
              </a:ext>
            </a:extLst>
          </p:cNvPr>
          <p:cNvSpPr/>
          <p:nvPr/>
        </p:nvSpPr>
        <p:spPr>
          <a:xfrm>
            <a:off x="348344" y="1034855"/>
            <a:ext cx="3396342" cy="47611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F3F3DE-CDE8-40FE-8444-2A00C03CF895}"/>
              </a:ext>
            </a:extLst>
          </p:cNvPr>
          <p:cNvSpPr/>
          <p:nvPr/>
        </p:nvSpPr>
        <p:spPr>
          <a:xfrm>
            <a:off x="537821" y="3415433"/>
            <a:ext cx="3017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실제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release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를 위한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master branch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개발 과정을 위한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branch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각자의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 branch</a:t>
            </a:r>
          </a:p>
          <a:p>
            <a:pPr algn="ctr">
              <a:lnSpc>
                <a:spcPct val="150000"/>
              </a:lnSpc>
              <a:defRPr/>
            </a:pPr>
            <a:endParaRPr lang="id-ID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9DE4F-E738-44D8-87AB-291FDF2216A5}"/>
              </a:ext>
            </a:extLst>
          </p:cNvPr>
          <p:cNvSpPr txBox="1"/>
          <p:nvPr/>
        </p:nvSpPr>
        <p:spPr>
          <a:xfrm>
            <a:off x="822169" y="1081021"/>
            <a:ext cx="24486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GIT </a:t>
            </a:r>
            <a:r>
              <a:rPr lang="ko-KR" altLang="en-US" sz="3200" b="1" dirty="0" err="1" smtClean="0">
                <a:solidFill>
                  <a:schemeClr val="bg2">
                    <a:lumMod val="10000"/>
                  </a:schemeClr>
                </a:solidFill>
                <a:latin typeface="Source Sans Pro" panose="020B05030304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버전관리</a:t>
            </a:r>
            <a:endParaRPr lang="en-US" altLang="ko-KR" sz="3200" b="1" dirty="0" smtClean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ko-KR" altLang="en-US" b="1" dirty="0" smtClean="0"/>
              <a:t>「</a:t>
            </a:r>
            <a:r>
              <a:rPr lang="en-US" altLang="ko-KR" b="1" dirty="0"/>
              <a:t>A successful </a:t>
            </a:r>
            <a:r>
              <a:rPr lang="en-US" altLang="ko-KR" b="1" dirty="0" err="1"/>
              <a:t>Git</a:t>
            </a:r>
            <a:r>
              <a:rPr lang="en-US" altLang="ko-KR" b="1" dirty="0"/>
              <a:t> branching model</a:t>
            </a:r>
            <a:r>
              <a:rPr lang="ko-KR" altLang="en-US" b="1" smtClean="0"/>
              <a:t>」</a:t>
            </a:r>
            <a:endParaRPr lang="en-US" sz="3200" b="1" dirty="0">
              <a:solidFill>
                <a:schemeClr val="bg2">
                  <a:lumMod val="10000"/>
                </a:schemeClr>
              </a:solidFill>
              <a:latin typeface="Source Sans Pro" panose="020B05030304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 descr="Git의 브랜치 운용 모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030" y="311582"/>
            <a:ext cx="4798384" cy="3103851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32935" y="311582"/>
            <a:ext cx="3296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출처 </a:t>
            </a:r>
            <a:r>
              <a:rPr lang="en-US" altLang="ko-KR" sz="900" dirty="0" smtClean="0"/>
              <a:t>: </a:t>
            </a:r>
            <a:r>
              <a:rPr lang="en-US" altLang="ko-KR" sz="900" dirty="0">
                <a:hlinkClick r:id="rId3"/>
              </a:rPr>
              <a:t>https://backlog.com/git-tutorial/kr/stepup/stepup1_5.html</a:t>
            </a:r>
            <a:endParaRPr lang="ko-KR" altLang="en-US" sz="9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163" y="3415433"/>
            <a:ext cx="5180835" cy="3463368"/>
          </a:xfrm>
          <a:prstGeom prst="rect">
            <a:avLst/>
          </a:prstGeom>
          <a:ln w="2540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41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789</Words>
  <Application>Microsoft Office PowerPoint</Application>
  <PresentationFormat>와이드스크린</PresentationFormat>
  <Paragraphs>131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5" baseType="lpstr">
      <vt:lpstr>Gill Sans</vt:lpstr>
      <vt:lpstr>Lato</vt:lpstr>
      <vt:lpstr>Lato Black</vt:lpstr>
      <vt:lpstr>Lato Light</vt:lpstr>
      <vt:lpstr>Noto Sans CJK KR Medium</vt:lpstr>
      <vt:lpstr>Open Sans</vt:lpstr>
      <vt:lpstr>Roboto Condensed Light</vt:lpstr>
      <vt:lpstr>Roboto Medium</vt:lpstr>
      <vt:lpstr>Source Sans Pro</vt:lpstr>
      <vt:lpstr>Source Sans Pro Black</vt:lpstr>
      <vt:lpstr>Source Sans Pro Light</vt:lpstr>
      <vt:lpstr>SpoqaHanSans-Bold</vt:lpstr>
      <vt:lpstr>SpoqaHanSans-Light</vt:lpstr>
      <vt:lpstr>SpoqaHanSans-Regular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RITS</dc:creator>
  <cp:lastModifiedBy>KITCOOP</cp:lastModifiedBy>
  <cp:revision>104</cp:revision>
  <dcterms:created xsi:type="dcterms:W3CDTF">2017-09-30T14:47:56Z</dcterms:created>
  <dcterms:modified xsi:type="dcterms:W3CDTF">2020-07-10T08:15:26Z</dcterms:modified>
</cp:coreProperties>
</file>